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9"/>
    <p:sldMasterId id="2147484144" r:id="rId10"/>
  </p:sldMasterIdLst>
  <p:notesMasterIdLst>
    <p:notesMasterId r:id="rId49"/>
  </p:notesMasterIdLst>
  <p:handoutMasterIdLst>
    <p:handoutMasterId r:id="rId50"/>
  </p:handoutMasterIdLst>
  <p:sldIdLst>
    <p:sldId id="1301" r:id="rId11"/>
    <p:sldId id="1333" r:id="rId12"/>
    <p:sldId id="1364" r:id="rId13"/>
    <p:sldId id="1372" r:id="rId14"/>
    <p:sldId id="1374" r:id="rId15"/>
    <p:sldId id="1365" r:id="rId16"/>
    <p:sldId id="1334" r:id="rId17"/>
    <p:sldId id="1367" r:id="rId18"/>
    <p:sldId id="1336" r:id="rId19"/>
    <p:sldId id="1337" r:id="rId20"/>
    <p:sldId id="1344" r:id="rId21"/>
    <p:sldId id="1339" r:id="rId22"/>
    <p:sldId id="1345" r:id="rId23"/>
    <p:sldId id="1340" r:id="rId24"/>
    <p:sldId id="1349" r:id="rId25"/>
    <p:sldId id="1357" r:id="rId26"/>
    <p:sldId id="1356" r:id="rId27"/>
    <p:sldId id="1358" r:id="rId28"/>
    <p:sldId id="1359" r:id="rId29"/>
    <p:sldId id="1338" r:id="rId30"/>
    <p:sldId id="1346" r:id="rId31"/>
    <p:sldId id="1347" r:id="rId32"/>
    <p:sldId id="1350" r:id="rId33"/>
    <p:sldId id="1360" r:id="rId34"/>
    <p:sldId id="1373" r:id="rId35"/>
    <p:sldId id="1342" r:id="rId36"/>
    <p:sldId id="1351" r:id="rId37"/>
    <p:sldId id="1368" r:id="rId38"/>
    <p:sldId id="1335" r:id="rId39"/>
    <p:sldId id="1369" r:id="rId40"/>
    <p:sldId id="1370" r:id="rId41"/>
    <p:sldId id="1353" r:id="rId42"/>
    <p:sldId id="1371" r:id="rId43"/>
    <p:sldId id="1362" r:id="rId44"/>
    <p:sldId id="1363" r:id="rId45"/>
    <p:sldId id="1354" r:id="rId46"/>
    <p:sldId id="1375" r:id="rId47"/>
    <p:sldId id="1284" r:id="rId48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Mahier" initials="JM" lastIdx="9" clrIdx="2">
    <p:extLst>
      <p:ext uri="{19B8F6BF-5375-455C-9EA6-DF929625EA0E}">
        <p15:presenceInfo xmlns:p15="http://schemas.microsoft.com/office/powerpoint/2012/main" userId="5d80384d7e8b72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949E"/>
    <a:srgbClr val="D25653"/>
    <a:srgbClr val="DC943B"/>
    <a:srgbClr val="BAA647"/>
    <a:srgbClr val="36C1C2"/>
    <a:srgbClr val="151730"/>
    <a:srgbClr val="ECEFF0"/>
    <a:srgbClr val="CFD9DF"/>
    <a:srgbClr val="FFFFFF"/>
    <a:srgbClr val="B0C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CD139-39E3-4637-BB61-28E5695DA9DE}" v="150" dt="2024-05-23T00:00:12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3982" autoAdjust="0"/>
  </p:normalViewPr>
  <p:slideViewPr>
    <p:cSldViewPr snapToGrid="0">
      <p:cViewPr>
        <p:scale>
          <a:sx n="150" d="100"/>
          <a:sy n="150" d="100"/>
        </p:scale>
        <p:origin x="474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Master" Target="slideMasters/slideMaster2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Toujani" userId="e9b4e9b7-4e25-44ba-99e8-82576f2413b5" providerId="ADAL" clId="{180CD139-39E3-4637-BB61-28E5695DA9DE}"/>
    <pc:docChg chg="undo redo custSel addSld delSld modSld sldOrd">
      <pc:chgData name="Mohamed Toujani" userId="e9b4e9b7-4e25-44ba-99e8-82576f2413b5" providerId="ADAL" clId="{180CD139-39E3-4637-BB61-28E5695DA9DE}" dt="2024-05-23T00:00:12.707" v="3455" actId="1076"/>
      <pc:docMkLst>
        <pc:docMk/>
      </pc:docMkLst>
      <pc:sldChg chg="del">
        <pc:chgData name="Mohamed Toujani" userId="e9b4e9b7-4e25-44ba-99e8-82576f2413b5" providerId="ADAL" clId="{180CD139-39E3-4637-BB61-28E5695DA9DE}" dt="2024-05-22T15:53:01.562" v="1263" actId="47"/>
        <pc:sldMkLst>
          <pc:docMk/>
          <pc:sldMk cId="1935955921" sldId="1257"/>
        </pc:sldMkLst>
      </pc:sldChg>
      <pc:sldChg chg="del">
        <pc:chgData name="Mohamed Toujani" userId="e9b4e9b7-4e25-44ba-99e8-82576f2413b5" providerId="ADAL" clId="{180CD139-39E3-4637-BB61-28E5695DA9DE}" dt="2024-05-22T15:53:04.057" v="1268" actId="47"/>
        <pc:sldMkLst>
          <pc:docMk/>
          <pc:sldMk cId="1931898339" sldId="1258"/>
        </pc:sldMkLst>
      </pc:sldChg>
      <pc:sldChg chg="del">
        <pc:chgData name="Mohamed Toujani" userId="e9b4e9b7-4e25-44ba-99e8-82576f2413b5" providerId="ADAL" clId="{180CD139-39E3-4637-BB61-28E5695DA9DE}" dt="2024-05-22T15:53:06.961" v="1274" actId="47"/>
        <pc:sldMkLst>
          <pc:docMk/>
          <pc:sldMk cId="4042585281" sldId="1260"/>
        </pc:sldMkLst>
      </pc:sldChg>
      <pc:sldChg chg="del">
        <pc:chgData name="Mohamed Toujani" userId="e9b4e9b7-4e25-44ba-99e8-82576f2413b5" providerId="ADAL" clId="{180CD139-39E3-4637-BB61-28E5695DA9DE}" dt="2024-05-22T15:53:02.617" v="1265" actId="47"/>
        <pc:sldMkLst>
          <pc:docMk/>
          <pc:sldMk cId="2856492625" sldId="1267"/>
        </pc:sldMkLst>
      </pc:sldChg>
      <pc:sldChg chg="del">
        <pc:chgData name="Mohamed Toujani" userId="e9b4e9b7-4e25-44ba-99e8-82576f2413b5" providerId="ADAL" clId="{180CD139-39E3-4637-BB61-28E5695DA9DE}" dt="2024-05-22T15:53:01.992" v="1264" actId="47"/>
        <pc:sldMkLst>
          <pc:docMk/>
          <pc:sldMk cId="2078220348" sldId="1268"/>
        </pc:sldMkLst>
      </pc:sldChg>
      <pc:sldChg chg="addSp modSp del mod modClrScheme chgLayout">
        <pc:chgData name="Mohamed Toujani" userId="e9b4e9b7-4e25-44ba-99e8-82576f2413b5" providerId="ADAL" clId="{180CD139-39E3-4637-BB61-28E5695DA9DE}" dt="2024-05-22T15:06:00.578" v="396" actId="47"/>
        <pc:sldMkLst>
          <pc:docMk/>
          <pc:sldMk cId="979119176" sldId="1270"/>
        </pc:sldMkLst>
        <pc:spChg chg="add mod ord">
          <ac:chgData name="Mohamed Toujani" userId="e9b4e9b7-4e25-44ba-99e8-82576f2413b5" providerId="ADAL" clId="{180CD139-39E3-4637-BB61-28E5695DA9DE}" dt="2024-05-22T15:05:57.930" v="395" actId="700"/>
          <ac:spMkLst>
            <pc:docMk/>
            <pc:sldMk cId="979119176" sldId="1270"/>
            <ac:spMk id="6" creationId="{3880A3DE-3C2E-FB37-713A-CDCBA86D2DB5}"/>
          </ac:spMkLst>
        </pc:spChg>
        <pc:spChg chg="add mod ord">
          <ac:chgData name="Mohamed Toujani" userId="e9b4e9b7-4e25-44ba-99e8-82576f2413b5" providerId="ADAL" clId="{180CD139-39E3-4637-BB61-28E5695DA9DE}" dt="2024-05-22T15:05:57.930" v="395" actId="700"/>
          <ac:spMkLst>
            <pc:docMk/>
            <pc:sldMk cId="979119176" sldId="1270"/>
            <ac:spMk id="7" creationId="{2705B5D4-CE85-2DF3-3CD2-E692FC892AE5}"/>
          </ac:spMkLst>
        </pc:spChg>
        <pc:spChg chg="add mod ord">
          <ac:chgData name="Mohamed Toujani" userId="e9b4e9b7-4e25-44ba-99e8-82576f2413b5" providerId="ADAL" clId="{180CD139-39E3-4637-BB61-28E5695DA9DE}" dt="2024-05-22T15:05:57.930" v="395" actId="700"/>
          <ac:spMkLst>
            <pc:docMk/>
            <pc:sldMk cId="979119176" sldId="1270"/>
            <ac:spMk id="8" creationId="{ECA38407-FB1A-D3E2-299C-EC3158ACCE4D}"/>
          </ac:spMkLst>
        </pc:spChg>
        <pc:spChg chg="add mod ord">
          <ac:chgData name="Mohamed Toujani" userId="e9b4e9b7-4e25-44ba-99e8-82576f2413b5" providerId="ADAL" clId="{180CD139-39E3-4637-BB61-28E5695DA9DE}" dt="2024-05-22T15:05:57.930" v="395" actId="700"/>
          <ac:spMkLst>
            <pc:docMk/>
            <pc:sldMk cId="979119176" sldId="1270"/>
            <ac:spMk id="9" creationId="{7692B9B9-7AB0-0B0E-D875-5CB6A0EEA681}"/>
          </ac:spMkLst>
        </pc:spChg>
        <pc:spChg chg="add mod ord">
          <ac:chgData name="Mohamed Toujani" userId="e9b4e9b7-4e25-44ba-99e8-82576f2413b5" providerId="ADAL" clId="{180CD139-39E3-4637-BB61-28E5695DA9DE}" dt="2024-05-22T15:05:57.930" v="395" actId="700"/>
          <ac:spMkLst>
            <pc:docMk/>
            <pc:sldMk cId="979119176" sldId="1270"/>
            <ac:spMk id="10" creationId="{43F3D60D-C1C5-A099-1C63-C009623766E4}"/>
          </ac:spMkLst>
        </pc:spChg>
      </pc:sldChg>
      <pc:sldChg chg="del">
        <pc:chgData name="Mohamed Toujani" userId="e9b4e9b7-4e25-44ba-99e8-82576f2413b5" providerId="ADAL" clId="{180CD139-39E3-4637-BB61-28E5695DA9DE}" dt="2024-05-22T15:53:04.934" v="1270" actId="47"/>
        <pc:sldMkLst>
          <pc:docMk/>
          <pc:sldMk cId="2823517445" sldId="1271"/>
        </pc:sldMkLst>
      </pc:sldChg>
      <pc:sldChg chg="del">
        <pc:chgData name="Mohamed Toujani" userId="e9b4e9b7-4e25-44ba-99e8-82576f2413b5" providerId="ADAL" clId="{180CD139-39E3-4637-BB61-28E5695DA9DE}" dt="2024-05-22T15:53:04.498" v="1269" actId="47"/>
        <pc:sldMkLst>
          <pc:docMk/>
          <pc:sldMk cId="357867429" sldId="1272"/>
        </pc:sldMkLst>
      </pc:sldChg>
      <pc:sldChg chg="del">
        <pc:chgData name="Mohamed Toujani" userId="e9b4e9b7-4e25-44ba-99e8-82576f2413b5" providerId="ADAL" clId="{180CD139-39E3-4637-BB61-28E5695DA9DE}" dt="2024-05-22T15:53:05.377" v="1271" actId="47"/>
        <pc:sldMkLst>
          <pc:docMk/>
          <pc:sldMk cId="3785498131" sldId="1273"/>
        </pc:sldMkLst>
      </pc:sldChg>
      <pc:sldChg chg="del">
        <pc:chgData name="Mohamed Toujani" userId="e9b4e9b7-4e25-44ba-99e8-82576f2413b5" providerId="ADAL" clId="{180CD139-39E3-4637-BB61-28E5695DA9DE}" dt="2024-05-22T15:53:05.783" v="1272" actId="47"/>
        <pc:sldMkLst>
          <pc:docMk/>
          <pc:sldMk cId="876357114" sldId="1274"/>
        </pc:sldMkLst>
      </pc:sldChg>
      <pc:sldChg chg="del">
        <pc:chgData name="Mohamed Toujani" userId="e9b4e9b7-4e25-44ba-99e8-82576f2413b5" providerId="ADAL" clId="{180CD139-39E3-4637-BB61-28E5695DA9DE}" dt="2024-05-22T15:53:03.660" v="1267" actId="47"/>
        <pc:sldMkLst>
          <pc:docMk/>
          <pc:sldMk cId="1952409795" sldId="1275"/>
        </pc:sldMkLst>
      </pc:sldChg>
      <pc:sldChg chg="del">
        <pc:chgData name="Mohamed Toujani" userId="e9b4e9b7-4e25-44ba-99e8-82576f2413b5" providerId="ADAL" clId="{180CD139-39E3-4637-BB61-28E5695DA9DE}" dt="2024-05-22T15:53:06.548" v="1273" actId="47"/>
        <pc:sldMkLst>
          <pc:docMk/>
          <pc:sldMk cId="4170267662" sldId="1276"/>
        </pc:sldMkLst>
      </pc:sldChg>
      <pc:sldChg chg="del">
        <pc:chgData name="Mohamed Toujani" userId="e9b4e9b7-4e25-44ba-99e8-82576f2413b5" providerId="ADAL" clId="{180CD139-39E3-4637-BB61-28E5695DA9DE}" dt="2024-05-22T15:53:07.416" v="1275" actId="47"/>
        <pc:sldMkLst>
          <pc:docMk/>
          <pc:sldMk cId="2670661754" sldId="1277"/>
        </pc:sldMkLst>
      </pc:sldChg>
      <pc:sldChg chg="del">
        <pc:chgData name="Mohamed Toujani" userId="e9b4e9b7-4e25-44ba-99e8-82576f2413b5" providerId="ADAL" clId="{180CD139-39E3-4637-BB61-28E5695DA9DE}" dt="2024-05-22T15:53:07.860" v="1276" actId="47"/>
        <pc:sldMkLst>
          <pc:docMk/>
          <pc:sldMk cId="3469506594" sldId="1278"/>
        </pc:sldMkLst>
      </pc:sldChg>
      <pc:sldChg chg="del">
        <pc:chgData name="Mohamed Toujani" userId="e9b4e9b7-4e25-44ba-99e8-82576f2413b5" providerId="ADAL" clId="{180CD139-39E3-4637-BB61-28E5695DA9DE}" dt="2024-05-22T15:53:08.291" v="1277" actId="47"/>
        <pc:sldMkLst>
          <pc:docMk/>
          <pc:sldMk cId="702472243" sldId="1279"/>
        </pc:sldMkLst>
      </pc:sldChg>
      <pc:sldChg chg="del">
        <pc:chgData name="Mohamed Toujani" userId="e9b4e9b7-4e25-44ba-99e8-82576f2413b5" providerId="ADAL" clId="{180CD139-39E3-4637-BB61-28E5695DA9DE}" dt="2024-05-22T15:53:08.763" v="1278" actId="47"/>
        <pc:sldMkLst>
          <pc:docMk/>
          <pc:sldMk cId="2488771644" sldId="1280"/>
        </pc:sldMkLst>
      </pc:sldChg>
      <pc:sldChg chg="del">
        <pc:chgData name="Mohamed Toujani" userId="e9b4e9b7-4e25-44ba-99e8-82576f2413b5" providerId="ADAL" clId="{180CD139-39E3-4637-BB61-28E5695DA9DE}" dt="2024-05-22T15:53:21.931" v="1284" actId="47"/>
        <pc:sldMkLst>
          <pc:docMk/>
          <pc:sldMk cId="794897643" sldId="1282"/>
        </pc:sldMkLst>
      </pc:sldChg>
      <pc:sldChg chg="add del">
        <pc:chgData name="Mohamed Toujani" userId="e9b4e9b7-4e25-44ba-99e8-82576f2413b5" providerId="ADAL" clId="{180CD139-39E3-4637-BB61-28E5695DA9DE}" dt="2024-05-22T22:23:20.344" v="2461" actId="47"/>
        <pc:sldMkLst>
          <pc:docMk/>
          <pc:sldMk cId="696076235" sldId="1283"/>
        </pc:sldMkLst>
      </pc:sldChg>
      <pc:sldChg chg="del ord">
        <pc:chgData name="Mohamed Toujani" userId="e9b4e9b7-4e25-44ba-99e8-82576f2413b5" providerId="ADAL" clId="{180CD139-39E3-4637-BB61-28E5695DA9DE}" dt="2024-05-22T15:52:58.290" v="1258" actId="47"/>
        <pc:sldMkLst>
          <pc:docMk/>
          <pc:sldMk cId="1098207578" sldId="1286"/>
        </pc:sldMkLst>
      </pc:sldChg>
      <pc:sldChg chg="del">
        <pc:chgData name="Mohamed Toujani" userId="e9b4e9b7-4e25-44ba-99e8-82576f2413b5" providerId="ADAL" clId="{180CD139-39E3-4637-BB61-28E5695DA9DE}" dt="2024-05-22T15:53:00.521" v="1261" actId="47"/>
        <pc:sldMkLst>
          <pc:docMk/>
          <pc:sldMk cId="2083979912" sldId="1288"/>
        </pc:sldMkLst>
      </pc:sldChg>
      <pc:sldChg chg="del">
        <pc:chgData name="Mohamed Toujani" userId="e9b4e9b7-4e25-44ba-99e8-82576f2413b5" providerId="ADAL" clId="{180CD139-39E3-4637-BB61-28E5695DA9DE}" dt="2024-05-22T15:52:41.924" v="1255" actId="47"/>
        <pc:sldMkLst>
          <pc:docMk/>
          <pc:sldMk cId="880279099" sldId="1289"/>
        </pc:sldMkLst>
      </pc:sldChg>
      <pc:sldChg chg="del">
        <pc:chgData name="Mohamed Toujani" userId="e9b4e9b7-4e25-44ba-99e8-82576f2413b5" providerId="ADAL" clId="{180CD139-39E3-4637-BB61-28E5695DA9DE}" dt="2024-05-22T15:52:59.979" v="1260" actId="47"/>
        <pc:sldMkLst>
          <pc:docMk/>
          <pc:sldMk cId="1689820258" sldId="1290"/>
        </pc:sldMkLst>
      </pc:sldChg>
      <pc:sldChg chg="del">
        <pc:chgData name="Mohamed Toujani" userId="e9b4e9b7-4e25-44ba-99e8-82576f2413b5" providerId="ADAL" clId="{180CD139-39E3-4637-BB61-28E5695DA9DE}" dt="2024-05-22T15:53:09.286" v="1279" actId="47"/>
        <pc:sldMkLst>
          <pc:docMk/>
          <pc:sldMk cId="2404861660" sldId="1291"/>
        </pc:sldMkLst>
      </pc:sldChg>
      <pc:sldChg chg="del">
        <pc:chgData name="Mohamed Toujani" userId="e9b4e9b7-4e25-44ba-99e8-82576f2413b5" providerId="ADAL" clId="{180CD139-39E3-4637-BB61-28E5695DA9DE}" dt="2024-05-22T15:53:03.090" v="1266" actId="47"/>
        <pc:sldMkLst>
          <pc:docMk/>
          <pc:sldMk cId="3866556226" sldId="1292"/>
        </pc:sldMkLst>
      </pc:sldChg>
      <pc:sldChg chg="modSp mod">
        <pc:chgData name="Mohamed Toujani" userId="e9b4e9b7-4e25-44ba-99e8-82576f2413b5" providerId="ADAL" clId="{180CD139-39E3-4637-BB61-28E5695DA9DE}" dt="2024-05-22T14:44:19.110" v="58" actId="1076"/>
        <pc:sldMkLst>
          <pc:docMk/>
          <pc:sldMk cId="75142561" sldId="1301"/>
        </pc:sldMkLst>
        <pc:spChg chg="mod">
          <ac:chgData name="Mohamed Toujani" userId="e9b4e9b7-4e25-44ba-99e8-82576f2413b5" providerId="ADAL" clId="{180CD139-39E3-4637-BB61-28E5695DA9DE}" dt="2024-05-22T14:44:12.259" v="56" actId="1076"/>
          <ac:spMkLst>
            <pc:docMk/>
            <pc:sldMk cId="75142561" sldId="1301"/>
            <ac:spMk id="2" creationId="{96BCC263-A6E8-EA4E-A8AF-F211DC04690F}"/>
          </ac:spMkLst>
        </pc:spChg>
        <pc:spChg chg="mod">
          <ac:chgData name="Mohamed Toujani" userId="e9b4e9b7-4e25-44ba-99e8-82576f2413b5" providerId="ADAL" clId="{180CD139-39E3-4637-BB61-28E5695DA9DE}" dt="2024-05-22T14:44:19.110" v="58" actId="1076"/>
          <ac:spMkLst>
            <pc:docMk/>
            <pc:sldMk cId="75142561" sldId="1301"/>
            <ac:spMk id="5" creationId="{1F34B6AE-E982-644B-96B0-D04E84CB1046}"/>
          </ac:spMkLst>
        </pc:spChg>
      </pc:sldChg>
      <pc:sldChg chg="del">
        <pc:chgData name="Mohamed Toujani" userId="e9b4e9b7-4e25-44ba-99e8-82576f2413b5" providerId="ADAL" clId="{180CD139-39E3-4637-BB61-28E5695DA9DE}" dt="2024-05-22T15:53:09.719" v="1280" actId="47"/>
        <pc:sldMkLst>
          <pc:docMk/>
          <pc:sldMk cId="2595168275" sldId="1326"/>
        </pc:sldMkLst>
      </pc:sldChg>
      <pc:sldChg chg="del">
        <pc:chgData name="Mohamed Toujani" userId="e9b4e9b7-4e25-44ba-99e8-82576f2413b5" providerId="ADAL" clId="{180CD139-39E3-4637-BB61-28E5695DA9DE}" dt="2024-05-22T15:53:10.359" v="1281" actId="47"/>
        <pc:sldMkLst>
          <pc:docMk/>
          <pc:sldMk cId="4223277426" sldId="1328"/>
        </pc:sldMkLst>
      </pc:sldChg>
      <pc:sldChg chg="del">
        <pc:chgData name="Mohamed Toujani" userId="e9b4e9b7-4e25-44ba-99e8-82576f2413b5" providerId="ADAL" clId="{180CD139-39E3-4637-BB61-28E5695DA9DE}" dt="2024-05-22T15:53:11.759" v="1283" actId="47"/>
        <pc:sldMkLst>
          <pc:docMk/>
          <pc:sldMk cId="1840734261" sldId="1329"/>
        </pc:sldMkLst>
      </pc:sldChg>
      <pc:sldChg chg="del">
        <pc:chgData name="Mohamed Toujani" userId="e9b4e9b7-4e25-44ba-99e8-82576f2413b5" providerId="ADAL" clId="{180CD139-39E3-4637-BB61-28E5695DA9DE}" dt="2024-05-22T15:53:10.867" v="1282" actId="47"/>
        <pc:sldMkLst>
          <pc:docMk/>
          <pc:sldMk cId="3498849032" sldId="1330"/>
        </pc:sldMkLst>
      </pc:sldChg>
      <pc:sldChg chg="del">
        <pc:chgData name="Mohamed Toujani" userId="e9b4e9b7-4e25-44ba-99e8-82576f2413b5" providerId="ADAL" clId="{180CD139-39E3-4637-BB61-28E5695DA9DE}" dt="2024-05-22T15:52:59.287" v="1259" actId="47"/>
        <pc:sldMkLst>
          <pc:docMk/>
          <pc:sldMk cId="4279840319" sldId="1331"/>
        </pc:sldMkLst>
      </pc:sldChg>
      <pc:sldChg chg="del">
        <pc:chgData name="Mohamed Toujani" userId="e9b4e9b7-4e25-44ba-99e8-82576f2413b5" providerId="ADAL" clId="{180CD139-39E3-4637-BB61-28E5695DA9DE}" dt="2024-05-22T15:53:00.829" v="1262" actId="47"/>
        <pc:sldMkLst>
          <pc:docMk/>
          <pc:sldMk cId="833738483" sldId="1332"/>
        </pc:sldMkLst>
      </pc:sldChg>
      <pc:sldChg chg="addSp delSp modSp new mod ord">
        <pc:chgData name="Mohamed Toujani" userId="e9b4e9b7-4e25-44ba-99e8-82576f2413b5" providerId="ADAL" clId="{180CD139-39E3-4637-BB61-28E5695DA9DE}" dt="2024-05-22T22:17:10.722" v="2447" actId="478"/>
        <pc:sldMkLst>
          <pc:docMk/>
          <pc:sldMk cId="3003995298" sldId="1333"/>
        </pc:sldMkLst>
        <pc:spChg chg="mod">
          <ac:chgData name="Mohamed Toujani" userId="e9b4e9b7-4e25-44ba-99e8-82576f2413b5" providerId="ADAL" clId="{180CD139-39E3-4637-BB61-28E5695DA9DE}" dt="2024-05-22T22:11:43.428" v="2402" actId="20577"/>
          <ac:spMkLst>
            <pc:docMk/>
            <pc:sldMk cId="3003995298" sldId="1333"/>
            <ac:spMk id="2" creationId="{7FCBAB48-FC38-79A4-DCE5-1671DFBB85E3}"/>
          </ac:spMkLst>
        </pc:spChg>
        <pc:spChg chg="del mod">
          <ac:chgData name="Mohamed Toujani" userId="e9b4e9b7-4e25-44ba-99e8-82576f2413b5" providerId="ADAL" clId="{180CD139-39E3-4637-BB61-28E5695DA9DE}" dt="2024-05-22T22:16:27.630" v="2437" actId="478"/>
          <ac:spMkLst>
            <pc:docMk/>
            <pc:sldMk cId="3003995298" sldId="1333"/>
            <ac:spMk id="3" creationId="{8EC0BD1C-8D08-6C7C-BCF9-F49732EDE4E0}"/>
          </ac:spMkLst>
        </pc:spChg>
        <pc:spChg chg="mod">
          <ac:chgData name="Mohamed Toujani" userId="e9b4e9b7-4e25-44ba-99e8-82576f2413b5" providerId="ADAL" clId="{180CD139-39E3-4637-BB61-28E5695DA9DE}" dt="2024-05-22T14:54:38.439" v="160" actId="20577"/>
          <ac:spMkLst>
            <pc:docMk/>
            <pc:sldMk cId="3003995298" sldId="1333"/>
            <ac:spMk id="4" creationId="{2F973579-1E1D-0840-CFBD-322788DACD1C}"/>
          </ac:spMkLst>
        </pc:spChg>
        <pc:spChg chg="mod">
          <ac:chgData name="Mohamed Toujani" userId="e9b4e9b7-4e25-44ba-99e8-82576f2413b5" providerId="ADAL" clId="{180CD139-39E3-4637-BB61-28E5695DA9DE}" dt="2024-05-22T14:55:46.729" v="208" actId="790"/>
          <ac:spMkLst>
            <pc:docMk/>
            <pc:sldMk cId="3003995298" sldId="1333"/>
            <ac:spMk id="5" creationId="{8527B3DB-3240-2646-51B9-026430F77AA0}"/>
          </ac:spMkLst>
        </pc:spChg>
        <pc:spChg chg="del mod">
          <ac:chgData name="Mohamed Toujani" userId="e9b4e9b7-4e25-44ba-99e8-82576f2413b5" providerId="ADAL" clId="{180CD139-39E3-4637-BB61-28E5695DA9DE}" dt="2024-05-22T22:11:34.871" v="2401" actId="478"/>
          <ac:spMkLst>
            <pc:docMk/>
            <pc:sldMk cId="3003995298" sldId="1333"/>
            <ac:spMk id="6" creationId="{FF188577-F053-D6D7-0376-6B4E8A882BE8}"/>
          </ac:spMkLst>
        </pc:spChg>
        <pc:spChg chg="mod">
          <ac:chgData name="Mohamed Toujani" userId="e9b4e9b7-4e25-44ba-99e8-82576f2413b5" providerId="ADAL" clId="{180CD139-39E3-4637-BB61-28E5695DA9DE}" dt="2024-05-22T22:16:18.946" v="2436" actId="1037"/>
          <ac:spMkLst>
            <pc:docMk/>
            <pc:sldMk cId="3003995298" sldId="1333"/>
            <ac:spMk id="7" creationId="{BA6C087C-F947-3215-00D1-D89CE89323CA}"/>
          </ac:spMkLst>
        </pc:spChg>
        <pc:spChg chg="del">
          <ac:chgData name="Mohamed Toujani" userId="e9b4e9b7-4e25-44ba-99e8-82576f2413b5" providerId="ADAL" clId="{180CD139-39E3-4637-BB61-28E5695DA9DE}" dt="2024-05-22T22:17:06.361" v="2444" actId="478"/>
          <ac:spMkLst>
            <pc:docMk/>
            <pc:sldMk cId="3003995298" sldId="1333"/>
            <ac:spMk id="8" creationId="{83496C7A-8031-2C5D-999F-F24E4B357F9F}"/>
          </ac:spMkLst>
        </pc:spChg>
        <pc:spChg chg="mod">
          <ac:chgData name="Mohamed Toujani" userId="e9b4e9b7-4e25-44ba-99e8-82576f2413b5" providerId="ADAL" clId="{180CD139-39E3-4637-BB61-28E5695DA9DE}" dt="2024-05-22T14:57:46.048" v="226" actId="14100"/>
          <ac:spMkLst>
            <pc:docMk/>
            <pc:sldMk cId="3003995298" sldId="1333"/>
            <ac:spMk id="9" creationId="{434661C3-807B-EDD8-D82C-D0DED49B178F}"/>
          </ac:spMkLst>
        </pc:spChg>
        <pc:spChg chg="del">
          <ac:chgData name="Mohamed Toujani" userId="e9b4e9b7-4e25-44ba-99e8-82576f2413b5" providerId="ADAL" clId="{180CD139-39E3-4637-BB61-28E5695DA9DE}" dt="2024-05-22T22:17:07.438" v="2445" actId="478"/>
          <ac:spMkLst>
            <pc:docMk/>
            <pc:sldMk cId="3003995298" sldId="1333"/>
            <ac:spMk id="10" creationId="{4BBEA8E0-B653-30A8-7976-3582A23B3909}"/>
          </ac:spMkLst>
        </pc:spChg>
        <pc:spChg chg="mod">
          <ac:chgData name="Mohamed Toujani" userId="e9b4e9b7-4e25-44ba-99e8-82576f2413b5" providerId="ADAL" clId="{180CD139-39E3-4637-BB61-28E5695DA9DE}" dt="2024-05-22T14:57:33.396" v="219" actId="14100"/>
          <ac:spMkLst>
            <pc:docMk/>
            <pc:sldMk cId="3003995298" sldId="1333"/>
            <ac:spMk id="11" creationId="{FB68B97A-AFED-A178-ABDF-B3416AB0F7A6}"/>
          </ac:spMkLst>
        </pc:spChg>
        <pc:spChg chg="del">
          <ac:chgData name="Mohamed Toujani" userId="e9b4e9b7-4e25-44ba-99e8-82576f2413b5" providerId="ADAL" clId="{180CD139-39E3-4637-BB61-28E5695DA9DE}" dt="2024-05-22T22:17:10.722" v="2447" actId="478"/>
          <ac:spMkLst>
            <pc:docMk/>
            <pc:sldMk cId="3003995298" sldId="1333"/>
            <ac:spMk id="12" creationId="{541FCBF1-46AA-E784-4F8D-3DC40E596B1C}"/>
          </ac:spMkLst>
        </pc:spChg>
        <pc:spChg chg="del">
          <ac:chgData name="Mohamed Toujani" userId="e9b4e9b7-4e25-44ba-99e8-82576f2413b5" providerId="ADAL" clId="{180CD139-39E3-4637-BB61-28E5695DA9DE}" dt="2024-05-22T22:17:09.566" v="2446" actId="478"/>
          <ac:spMkLst>
            <pc:docMk/>
            <pc:sldMk cId="3003995298" sldId="1333"/>
            <ac:spMk id="13" creationId="{0C6444A7-57B4-4F5C-7104-BA27A14738E0}"/>
          </ac:spMkLst>
        </pc:spChg>
        <pc:spChg chg="add del mod">
          <ac:chgData name="Mohamed Toujani" userId="e9b4e9b7-4e25-44ba-99e8-82576f2413b5" providerId="ADAL" clId="{180CD139-39E3-4637-BB61-28E5695DA9DE}" dt="2024-05-22T22:17:04.645" v="2443" actId="478"/>
          <ac:spMkLst>
            <pc:docMk/>
            <pc:sldMk cId="3003995298" sldId="1333"/>
            <ac:spMk id="15" creationId="{9F9129D4-8292-8C02-DFEE-CF5802CAD485}"/>
          </ac:spMkLst>
        </pc:spChg>
        <pc:picChg chg="add mod">
          <ac:chgData name="Mohamed Toujani" userId="e9b4e9b7-4e25-44ba-99e8-82576f2413b5" providerId="ADAL" clId="{180CD139-39E3-4637-BB61-28E5695DA9DE}" dt="2024-05-22T22:16:59.889" v="2442" actId="1076"/>
          <ac:picMkLst>
            <pc:docMk/>
            <pc:sldMk cId="3003995298" sldId="1333"/>
            <ac:picMk id="17" creationId="{FC3295CC-2100-CED8-B2B7-375A4B123120}"/>
          </ac:picMkLst>
        </pc:picChg>
      </pc:sldChg>
      <pc:sldChg chg="addSp delSp modSp new mod">
        <pc:chgData name="Mohamed Toujani" userId="e9b4e9b7-4e25-44ba-99e8-82576f2413b5" providerId="ADAL" clId="{180CD139-39E3-4637-BB61-28E5695DA9DE}" dt="2024-05-22T23:20:35.127" v="3203" actId="1036"/>
        <pc:sldMkLst>
          <pc:docMk/>
          <pc:sldMk cId="1475072548" sldId="1334"/>
        </pc:sldMkLst>
        <pc:spChg chg="mod">
          <ac:chgData name="Mohamed Toujani" userId="e9b4e9b7-4e25-44ba-99e8-82576f2413b5" providerId="ADAL" clId="{180CD139-39E3-4637-BB61-28E5695DA9DE}" dt="2024-05-22T22:36:52.742" v="2533" actId="20577"/>
          <ac:spMkLst>
            <pc:docMk/>
            <pc:sldMk cId="1475072548" sldId="1334"/>
            <ac:spMk id="2" creationId="{02CFAF1A-25AC-C1AC-ADEF-C87DAFEA2A2C}"/>
          </ac:spMkLst>
        </pc:spChg>
        <pc:spChg chg="del">
          <ac:chgData name="Mohamed Toujani" userId="e9b4e9b7-4e25-44ba-99e8-82576f2413b5" providerId="ADAL" clId="{180CD139-39E3-4637-BB61-28E5695DA9DE}" dt="2024-05-22T22:50:01.180" v="2653" actId="478"/>
          <ac:spMkLst>
            <pc:docMk/>
            <pc:sldMk cId="1475072548" sldId="1334"/>
            <ac:spMk id="3" creationId="{1810C590-82CC-E597-CD6C-5DA372A55F38}"/>
          </ac:spMkLst>
        </pc:spChg>
        <pc:spChg chg="mod">
          <ac:chgData name="Mohamed Toujani" userId="e9b4e9b7-4e25-44ba-99e8-82576f2413b5" providerId="ADAL" clId="{180CD139-39E3-4637-BB61-28E5695DA9DE}" dt="2024-05-22T23:20:35.127" v="3203" actId="1036"/>
          <ac:spMkLst>
            <pc:docMk/>
            <pc:sldMk cId="1475072548" sldId="1334"/>
            <ac:spMk id="4" creationId="{5E7E3A5B-E28A-B180-7B6A-BA586A32FE1B}"/>
          </ac:spMkLst>
        </pc:spChg>
        <pc:spChg chg="del mod">
          <ac:chgData name="Mohamed Toujani" userId="e9b4e9b7-4e25-44ba-99e8-82576f2413b5" providerId="ADAL" clId="{180CD139-39E3-4637-BB61-28E5695DA9DE}" dt="2024-05-22T23:19:37.105" v="3135" actId="478"/>
          <ac:spMkLst>
            <pc:docMk/>
            <pc:sldMk cId="1475072548" sldId="1334"/>
            <ac:spMk id="5" creationId="{B279CCA6-10B5-E3B9-AB78-1283CEC26491}"/>
          </ac:spMkLst>
        </pc:spChg>
        <pc:spChg chg="del">
          <ac:chgData name="Mohamed Toujani" userId="e9b4e9b7-4e25-44ba-99e8-82576f2413b5" providerId="ADAL" clId="{180CD139-39E3-4637-BB61-28E5695DA9DE}" dt="2024-05-22T22:18:03.333" v="2448" actId="478"/>
          <ac:spMkLst>
            <pc:docMk/>
            <pc:sldMk cId="1475072548" sldId="1334"/>
            <ac:spMk id="6" creationId="{C80DAE23-9AB0-068A-04B4-AD71496193A5}"/>
          </ac:spMkLst>
        </pc:spChg>
        <pc:spChg chg="mod">
          <ac:chgData name="Mohamed Toujani" userId="e9b4e9b7-4e25-44ba-99e8-82576f2413b5" providerId="ADAL" clId="{180CD139-39E3-4637-BB61-28E5695DA9DE}" dt="2024-05-22T23:19:51.110" v="3160" actId="1035"/>
          <ac:spMkLst>
            <pc:docMk/>
            <pc:sldMk cId="1475072548" sldId="1334"/>
            <ac:spMk id="7" creationId="{BFA3A524-1752-1252-F2F1-91932A8ED269}"/>
          </ac:spMkLst>
        </pc:spChg>
        <pc:spChg chg="del">
          <ac:chgData name="Mohamed Toujani" userId="e9b4e9b7-4e25-44ba-99e8-82576f2413b5" providerId="ADAL" clId="{180CD139-39E3-4637-BB61-28E5695DA9DE}" dt="2024-05-22T22:18:05.301" v="2449" actId="478"/>
          <ac:spMkLst>
            <pc:docMk/>
            <pc:sldMk cId="1475072548" sldId="1334"/>
            <ac:spMk id="8" creationId="{85E0D7A1-EBB3-1DA1-B0E7-258C78790253}"/>
          </ac:spMkLst>
        </pc:spChg>
        <pc:spChg chg="mod">
          <ac:chgData name="Mohamed Toujani" userId="e9b4e9b7-4e25-44ba-99e8-82576f2413b5" providerId="ADAL" clId="{180CD139-39E3-4637-BB61-28E5695DA9DE}" dt="2024-05-22T23:20:11.523" v="3200" actId="1035"/>
          <ac:spMkLst>
            <pc:docMk/>
            <pc:sldMk cId="1475072548" sldId="1334"/>
            <ac:spMk id="9" creationId="{5E83258C-A4BB-A042-2511-6FA79EF07F12}"/>
          </ac:spMkLst>
        </pc:spChg>
        <pc:spChg chg="del">
          <ac:chgData name="Mohamed Toujani" userId="e9b4e9b7-4e25-44ba-99e8-82576f2413b5" providerId="ADAL" clId="{180CD139-39E3-4637-BB61-28E5695DA9DE}" dt="2024-05-22T22:18:06.706" v="2450" actId="478"/>
          <ac:spMkLst>
            <pc:docMk/>
            <pc:sldMk cId="1475072548" sldId="1334"/>
            <ac:spMk id="10" creationId="{40A07671-58C9-5B90-29FF-F2E266081A1C}"/>
          </ac:spMkLst>
        </pc:spChg>
        <pc:spChg chg="del mod">
          <ac:chgData name="Mohamed Toujani" userId="e9b4e9b7-4e25-44ba-99e8-82576f2413b5" providerId="ADAL" clId="{180CD139-39E3-4637-BB61-28E5695DA9DE}" dt="2024-05-22T22:51:32.990" v="2686" actId="478"/>
          <ac:spMkLst>
            <pc:docMk/>
            <pc:sldMk cId="1475072548" sldId="1334"/>
            <ac:spMk id="11" creationId="{E770BCDA-7C3B-B619-9211-C43398AC5BC4}"/>
          </ac:spMkLst>
        </pc:spChg>
        <pc:spChg chg="del">
          <ac:chgData name="Mohamed Toujani" userId="e9b4e9b7-4e25-44ba-99e8-82576f2413b5" providerId="ADAL" clId="{180CD139-39E3-4637-BB61-28E5695DA9DE}" dt="2024-05-22T22:18:08.981" v="2451" actId="478"/>
          <ac:spMkLst>
            <pc:docMk/>
            <pc:sldMk cId="1475072548" sldId="1334"/>
            <ac:spMk id="12" creationId="{1BE9509F-07FB-0438-4136-77070B9A5B1E}"/>
          </ac:spMkLst>
        </pc:spChg>
        <pc:spChg chg="del">
          <ac:chgData name="Mohamed Toujani" userId="e9b4e9b7-4e25-44ba-99e8-82576f2413b5" providerId="ADAL" clId="{180CD139-39E3-4637-BB61-28E5695DA9DE}" dt="2024-05-22T22:18:10.633" v="2452" actId="478"/>
          <ac:spMkLst>
            <pc:docMk/>
            <pc:sldMk cId="1475072548" sldId="1334"/>
            <ac:spMk id="13" creationId="{1C29D2BE-8F57-2DCA-8DB3-E01169B26C63}"/>
          </ac:spMkLst>
        </pc:spChg>
        <pc:spChg chg="add del mod">
          <ac:chgData name="Mohamed Toujani" userId="e9b4e9b7-4e25-44ba-99e8-82576f2413b5" providerId="ADAL" clId="{180CD139-39E3-4637-BB61-28E5695DA9DE}" dt="2024-05-22T23:19:41.228" v="3136" actId="478"/>
          <ac:spMkLst>
            <pc:docMk/>
            <pc:sldMk cId="1475072548" sldId="1334"/>
            <ac:spMk id="17" creationId="{00FC501C-1AB7-209B-E16D-577406D5B07D}"/>
          </ac:spMkLst>
        </pc:spChg>
        <pc:picChg chg="add mod">
          <ac:chgData name="Mohamed Toujani" userId="e9b4e9b7-4e25-44ba-99e8-82576f2413b5" providerId="ADAL" clId="{180CD139-39E3-4637-BB61-28E5695DA9DE}" dt="2024-05-22T22:50:18.562" v="2658" actId="1076"/>
          <ac:picMkLst>
            <pc:docMk/>
            <pc:sldMk cId="1475072548" sldId="1334"/>
            <ac:picMk id="15" creationId="{CC02408B-E743-6EC2-648B-7930B96DA0ED}"/>
          </ac:picMkLst>
        </pc:picChg>
      </pc:sldChg>
      <pc:sldChg chg="modSp add del mod">
        <pc:chgData name="Mohamed Toujani" userId="e9b4e9b7-4e25-44ba-99e8-82576f2413b5" providerId="ADAL" clId="{180CD139-39E3-4637-BB61-28E5695DA9DE}" dt="2024-05-22T15:03:54.080" v="356" actId="47"/>
        <pc:sldMkLst>
          <pc:docMk/>
          <pc:sldMk cId="2611396062" sldId="1335"/>
        </pc:sldMkLst>
        <pc:spChg chg="mod">
          <ac:chgData name="Mohamed Toujani" userId="e9b4e9b7-4e25-44ba-99e8-82576f2413b5" providerId="ADAL" clId="{180CD139-39E3-4637-BB61-28E5695DA9DE}" dt="2024-05-22T15:03:47.733" v="355" actId="20577"/>
          <ac:spMkLst>
            <pc:docMk/>
            <pc:sldMk cId="2611396062" sldId="1335"/>
            <ac:spMk id="2" creationId="{02CFAF1A-25AC-C1AC-ADEF-C87DAFEA2A2C}"/>
          </ac:spMkLst>
        </pc:spChg>
      </pc:sldChg>
      <pc:sldChg chg="addSp delSp modSp new mod ord">
        <pc:chgData name="Mohamed Toujani" userId="e9b4e9b7-4e25-44ba-99e8-82576f2413b5" providerId="ADAL" clId="{180CD139-39E3-4637-BB61-28E5695DA9DE}" dt="2024-05-22T22:56:32.781" v="2765" actId="1076"/>
        <pc:sldMkLst>
          <pc:docMk/>
          <pc:sldMk cId="3533700862" sldId="1335"/>
        </pc:sldMkLst>
        <pc:spChg chg="mod">
          <ac:chgData name="Mohamed Toujani" userId="e9b4e9b7-4e25-44ba-99e8-82576f2413b5" providerId="ADAL" clId="{180CD139-39E3-4637-BB61-28E5695DA9DE}" dt="2024-05-22T22:56:29.526" v="2764" actId="1076"/>
          <ac:spMkLst>
            <pc:docMk/>
            <pc:sldMk cId="3533700862" sldId="1335"/>
            <ac:spMk id="2" creationId="{109D90F4-8FFA-3F85-A0EA-F78CDCBE3723}"/>
          </ac:spMkLst>
        </pc:spChg>
        <pc:spChg chg="mod">
          <ac:chgData name="Mohamed Toujani" userId="e9b4e9b7-4e25-44ba-99e8-82576f2413b5" providerId="ADAL" clId="{180CD139-39E3-4637-BB61-28E5695DA9DE}" dt="2024-05-22T22:56:32.781" v="2765" actId="1076"/>
          <ac:spMkLst>
            <pc:docMk/>
            <pc:sldMk cId="3533700862" sldId="1335"/>
            <ac:spMk id="3" creationId="{829F0838-692C-E25A-1083-1298D1C50A7E}"/>
          </ac:spMkLst>
        </pc:spChg>
        <pc:spChg chg="del mod">
          <ac:chgData name="Mohamed Toujani" userId="e9b4e9b7-4e25-44ba-99e8-82576f2413b5" providerId="ADAL" clId="{180CD139-39E3-4637-BB61-28E5695DA9DE}" dt="2024-05-22T22:52:28.216" v="2703" actId="478"/>
          <ac:spMkLst>
            <pc:docMk/>
            <pc:sldMk cId="3533700862" sldId="1335"/>
            <ac:spMk id="4" creationId="{BBD130D7-38F4-56AF-2011-702C544A758A}"/>
          </ac:spMkLst>
        </pc:spChg>
        <pc:spChg chg="del">
          <ac:chgData name="Mohamed Toujani" userId="e9b4e9b7-4e25-44ba-99e8-82576f2413b5" providerId="ADAL" clId="{180CD139-39E3-4637-BB61-28E5695DA9DE}" dt="2024-05-22T22:52:31.360" v="2704" actId="478"/>
          <ac:spMkLst>
            <pc:docMk/>
            <pc:sldMk cId="3533700862" sldId="1335"/>
            <ac:spMk id="5" creationId="{E609576C-A918-F77B-8909-50EC93685A47}"/>
          </ac:spMkLst>
        </pc:spChg>
        <pc:spChg chg="add del mod">
          <ac:chgData name="Mohamed Toujani" userId="e9b4e9b7-4e25-44ba-99e8-82576f2413b5" providerId="ADAL" clId="{180CD139-39E3-4637-BB61-28E5695DA9DE}" dt="2024-05-22T22:52:32.724" v="2705" actId="478"/>
          <ac:spMkLst>
            <pc:docMk/>
            <pc:sldMk cId="3533700862" sldId="1335"/>
            <ac:spMk id="7" creationId="{55700869-4D51-76D5-2192-06A5B08D17C5}"/>
          </ac:spMkLst>
        </pc:spChg>
      </pc:sldChg>
      <pc:sldChg chg="new del">
        <pc:chgData name="Mohamed Toujani" userId="e9b4e9b7-4e25-44ba-99e8-82576f2413b5" providerId="ADAL" clId="{180CD139-39E3-4637-BB61-28E5695DA9DE}" dt="2024-05-22T15:06:06.136" v="398" actId="47"/>
        <pc:sldMkLst>
          <pc:docMk/>
          <pc:sldMk cId="913586510" sldId="1336"/>
        </pc:sldMkLst>
      </pc:sldChg>
      <pc:sldChg chg="delSp new del mod">
        <pc:chgData name="Mohamed Toujani" userId="e9b4e9b7-4e25-44ba-99e8-82576f2413b5" providerId="ADAL" clId="{180CD139-39E3-4637-BB61-28E5695DA9DE}" dt="2024-05-22T15:05:41.099" v="394" actId="47"/>
        <pc:sldMkLst>
          <pc:docMk/>
          <pc:sldMk cId="1750362261" sldId="1336"/>
        </pc:sldMkLst>
        <pc:spChg chg="del">
          <ac:chgData name="Mohamed Toujani" userId="e9b4e9b7-4e25-44ba-99e8-82576f2413b5" providerId="ADAL" clId="{180CD139-39E3-4637-BB61-28E5695DA9DE}" dt="2024-05-22T15:05:35.815" v="393" actId="478"/>
          <ac:spMkLst>
            <pc:docMk/>
            <pc:sldMk cId="1750362261" sldId="1336"/>
            <ac:spMk id="4" creationId="{3FCD43D0-81DA-44AF-8E41-BBB94C6940E1}"/>
          </ac:spMkLst>
        </pc:spChg>
      </pc:sldChg>
      <pc:sldChg chg="new del">
        <pc:chgData name="Mohamed Toujani" userId="e9b4e9b7-4e25-44ba-99e8-82576f2413b5" providerId="ADAL" clId="{180CD139-39E3-4637-BB61-28E5695DA9DE}" dt="2024-05-22T15:04:44.124" v="391" actId="47"/>
        <pc:sldMkLst>
          <pc:docMk/>
          <pc:sldMk cId="1954860190" sldId="1336"/>
        </pc:sldMkLst>
      </pc:sldChg>
      <pc:sldChg chg="addSp delSp modSp new mod">
        <pc:chgData name="Mohamed Toujani" userId="e9b4e9b7-4e25-44ba-99e8-82576f2413b5" providerId="ADAL" clId="{180CD139-39E3-4637-BB61-28E5695DA9DE}" dt="2024-05-22T23:02:14.041" v="2833" actId="478"/>
        <pc:sldMkLst>
          <pc:docMk/>
          <pc:sldMk cId="2635730710" sldId="1336"/>
        </pc:sldMkLst>
        <pc:spChg chg="mod">
          <ac:chgData name="Mohamed Toujani" userId="e9b4e9b7-4e25-44ba-99e8-82576f2413b5" providerId="ADAL" clId="{180CD139-39E3-4637-BB61-28E5695DA9DE}" dt="2024-05-22T15:09:39.140" v="437" actId="20577"/>
          <ac:spMkLst>
            <pc:docMk/>
            <pc:sldMk cId="2635730710" sldId="1336"/>
            <ac:spMk id="2" creationId="{002CAAFA-0DA1-3C2C-3E54-9CB52774656A}"/>
          </ac:spMkLst>
        </pc:spChg>
        <pc:spChg chg="del">
          <ac:chgData name="Mohamed Toujani" userId="e9b4e9b7-4e25-44ba-99e8-82576f2413b5" providerId="ADAL" clId="{180CD139-39E3-4637-BB61-28E5695DA9DE}" dt="2024-05-22T23:02:14.041" v="2833" actId="478"/>
          <ac:spMkLst>
            <pc:docMk/>
            <pc:sldMk cId="2635730710" sldId="1336"/>
            <ac:spMk id="3" creationId="{AF926BDF-1792-8BD2-3244-4E085FD5268E}"/>
          </ac:spMkLst>
        </pc:spChg>
        <pc:spChg chg="del">
          <ac:chgData name="Mohamed Toujani" userId="e9b4e9b7-4e25-44ba-99e8-82576f2413b5" providerId="ADAL" clId="{180CD139-39E3-4637-BB61-28E5695DA9DE}" dt="2024-05-22T15:09:44.483" v="438" actId="478"/>
          <ac:spMkLst>
            <pc:docMk/>
            <pc:sldMk cId="2635730710" sldId="1336"/>
            <ac:spMk id="4" creationId="{9AE33DB6-C249-541F-B6A1-DCFB346CA91D}"/>
          </ac:spMkLst>
        </pc:spChg>
        <pc:spChg chg="mod">
          <ac:chgData name="Mohamed Toujani" userId="e9b4e9b7-4e25-44ba-99e8-82576f2413b5" providerId="ADAL" clId="{180CD139-39E3-4637-BB61-28E5695DA9DE}" dt="2024-05-22T22:44:44.974" v="2626" actId="1035"/>
          <ac:spMkLst>
            <pc:docMk/>
            <pc:sldMk cId="2635730710" sldId="1336"/>
            <ac:spMk id="5" creationId="{27D44D57-698F-EEB0-CC0B-7029D93C24D9}"/>
          </ac:spMkLst>
        </pc:spChg>
        <pc:spChg chg="del mod">
          <ac:chgData name="Mohamed Toujani" userId="e9b4e9b7-4e25-44ba-99e8-82576f2413b5" providerId="ADAL" clId="{180CD139-39E3-4637-BB61-28E5695DA9DE}" dt="2024-05-22T15:18:03.933" v="672" actId="478"/>
          <ac:spMkLst>
            <pc:docMk/>
            <pc:sldMk cId="2635730710" sldId="1336"/>
            <ac:spMk id="6" creationId="{89FDD216-E35E-90AD-D99F-788C28060001}"/>
          </ac:spMkLst>
        </pc:spChg>
        <pc:spChg chg="mod">
          <ac:chgData name="Mohamed Toujani" userId="e9b4e9b7-4e25-44ba-99e8-82576f2413b5" providerId="ADAL" clId="{180CD139-39E3-4637-BB61-28E5695DA9DE}" dt="2024-05-22T22:44:44.974" v="2626" actId="1035"/>
          <ac:spMkLst>
            <pc:docMk/>
            <pc:sldMk cId="2635730710" sldId="1336"/>
            <ac:spMk id="7" creationId="{519D3BF7-3A74-08DC-EC42-ADAC73334009}"/>
          </ac:spMkLst>
        </pc:spChg>
        <pc:spChg chg="del mod">
          <ac:chgData name="Mohamed Toujani" userId="e9b4e9b7-4e25-44ba-99e8-82576f2413b5" providerId="ADAL" clId="{180CD139-39E3-4637-BB61-28E5695DA9DE}" dt="2024-05-22T15:18:02.751" v="671" actId="478"/>
          <ac:spMkLst>
            <pc:docMk/>
            <pc:sldMk cId="2635730710" sldId="1336"/>
            <ac:spMk id="8" creationId="{B033D4C8-112D-74DD-23DB-EDE5667AF057}"/>
          </ac:spMkLst>
        </pc:spChg>
        <pc:spChg chg="mod">
          <ac:chgData name="Mohamed Toujani" userId="e9b4e9b7-4e25-44ba-99e8-82576f2413b5" providerId="ADAL" clId="{180CD139-39E3-4637-BB61-28E5695DA9DE}" dt="2024-05-22T22:44:44.974" v="2626" actId="1035"/>
          <ac:spMkLst>
            <pc:docMk/>
            <pc:sldMk cId="2635730710" sldId="1336"/>
            <ac:spMk id="9" creationId="{BD73D48C-63E9-C1C3-2B2A-76708C538190}"/>
          </ac:spMkLst>
        </pc:spChg>
        <pc:spChg chg="del mod">
          <ac:chgData name="Mohamed Toujani" userId="e9b4e9b7-4e25-44ba-99e8-82576f2413b5" providerId="ADAL" clId="{180CD139-39E3-4637-BB61-28E5695DA9DE}" dt="2024-05-22T15:18:01.590" v="670" actId="478"/>
          <ac:spMkLst>
            <pc:docMk/>
            <pc:sldMk cId="2635730710" sldId="1336"/>
            <ac:spMk id="10" creationId="{F0D9FBF4-A839-1D95-C263-FDFF0B0727BC}"/>
          </ac:spMkLst>
        </pc:spChg>
        <pc:spChg chg="mod">
          <ac:chgData name="Mohamed Toujani" userId="e9b4e9b7-4e25-44ba-99e8-82576f2413b5" providerId="ADAL" clId="{180CD139-39E3-4637-BB61-28E5695DA9DE}" dt="2024-05-22T22:44:44.974" v="2626" actId="1035"/>
          <ac:spMkLst>
            <pc:docMk/>
            <pc:sldMk cId="2635730710" sldId="1336"/>
            <ac:spMk id="11" creationId="{40F61C15-F63E-3FFE-2186-C24272D33B69}"/>
          </ac:spMkLst>
        </pc:spChg>
        <pc:spChg chg="del mod">
          <ac:chgData name="Mohamed Toujani" userId="e9b4e9b7-4e25-44ba-99e8-82576f2413b5" providerId="ADAL" clId="{180CD139-39E3-4637-BB61-28E5695DA9DE}" dt="2024-05-22T15:17:44.254" v="660" actId="478"/>
          <ac:spMkLst>
            <pc:docMk/>
            <pc:sldMk cId="2635730710" sldId="1336"/>
            <ac:spMk id="12" creationId="{860321C9-99D0-19FC-70E2-1247FAA96B2E}"/>
          </ac:spMkLst>
        </pc:spChg>
        <pc:spChg chg="del mod">
          <ac:chgData name="Mohamed Toujani" userId="e9b4e9b7-4e25-44ba-99e8-82576f2413b5" providerId="ADAL" clId="{180CD139-39E3-4637-BB61-28E5695DA9DE}" dt="2024-05-22T15:17:42.447" v="659" actId="478"/>
          <ac:spMkLst>
            <pc:docMk/>
            <pc:sldMk cId="2635730710" sldId="1336"/>
            <ac:spMk id="13" creationId="{C4D00EEE-3B23-0C41-3C6B-63A2A9A3D4C4}"/>
          </ac:spMkLst>
        </pc:spChg>
        <pc:spChg chg="add del mod">
          <ac:chgData name="Mohamed Toujani" userId="e9b4e9b7-4e25-44ba-99e8-82576f2413b5" providerId="ADAL" clId="{180CD139-39E3-4637-BB61-28E5695DA9DE}" dt="2024-05-22T15:15:23.196" v="610" actId="478"/>
          <ac:spMkLst>
            <pc:docMk/>
            <pc:sldMk cId="2635730710" sldId="1336"/>
            <ac:spMk id="14" creationId="{79BEB1C6-C93B-4A6D-3370-335961D4CA8F}"/>
          </ac:spMkLst>
        </pc:spChg>
        <pc:spChg chg="add del mod">
          <ac:chgData name="Mohamed Toujani" userId="e9b4e9b7-4e25-44ba-99e8-82576f2413b5" providerId="ADAL" clId="{180CD139-39E3-4637-BB61-28E5695DA9DE}" dt="2024-05-22T15:15:25.748" v="611" actId="478"/>
          <ac:spMkLst>
            <pc:docMk/>
            <pc:sldMk cId="2635730710" sldId="1336"/>
            <ac:spMk id="15" creationId="{DA4079E2-0DCA-159E-3200-83C71B1BD528}"/>
          </ac:spMkLst>
        </pc:spChg>
        <pc:spChg chg="add mod">
          <ac:chgData name="Mohamed Toujani" userId="e9b4e9b7-4e25-44ba-99e8-82576f2413b5" providerId="ADAL" clId="{180CD139-39E3-4637-BB61-28E5695DA9DE}" dt="2024-05-22T22:44:44.974" v="2626" actId="1035"/>
          <ac:spMkLst>
            <pc:docMk/>
            <pc:sldMk cId="2635730710" sldId="1336"/>
            <ac:spMk id="16" creationId="{E86E6367-DE48-82E3-6A4F-266B2AAD91DC}"/>
          </ac:spMkLst>
        </pc:spChg>
        <pc:spChg chg="add mod">
          <ac:chgData name="Mohamed Toujani" userId="e9b4e9b7-4e25-44ba-99e8-82576f2413b5" providerId="ADAL" clId="{180CD139-39E3-4637-BB61-28E5695DA9DE}" dt="2024-05-22T22:44:44.974" v="2626" actId="1035"/>
          <ac:spMkLst>
            <pc:docMk/>
            <pc:sldMk cId="2635730710" sldId="1336"/>
            <ac:spMk id="17" creationId="{5DFB874F-D5A4-CBBD-88A4-50E87268680E}"/>
          </ac:spMkLst>
        </pc:spChg>
        <pc:spChg chg="add mod">
          <ac:chgData name="Mohamed Toujani" userId="e9b4e9b7-4e25-44ba-99e8-82576f2413b5" providerId="ADAL" clId="{180CD139-39E3-4637-BB61-28E5695DA9DE}" dt="2024-05-22T22:44:50.037" v="2652" actId="1035"/>
          <ac:spMkLst>
            <pc:docMk/>
            <pc:sldMk cId="2635730710" sldId="1336"/>
            <ac:spMk id="20" creationId="{666D9223-6CF5-D880-29D0-2C0A3FBE049B}"/>
          </ac:spMkLst>
        </pc:spChg>
        <pc:spChg chg="add mod">
          <ac:chgData name="Mohamed Toujani" userId="e9b4e9b7-4e25-44ba-99e8-82576f2413b5" providerId="ADAL" clId="{180CD139-39E3-4637-BB61-28E5695DA9DE}" dt="2024-05-22T22:44:44.974" v="2626" actId="1035"/>
          <ac:spMkLst>
            <pc:docMk/>
            <pc:sldMk cId="2635730710" sldId="1336"/>
            <ac:spMk id="21" creationId="{45A854A9-9D6E-CD41-E6C5-912D2EB3CE9E}"/>
          </ac:spMkLst>
        </pc:spChg>
        <pc:picChg chg="add del mod">
          <ac:chgData name="Mohamed Toujani" userId="e9b4e9b7-4e25-44ba-99e8-82576f2413b5" providerId="ADAL" clId="{180CD139-39E3-4637-BB61-28E5695DA9DE}" dt="2024-05-22T15:16:59.280" v="618" actId="478"/>
          <ac:picMkLst>
            <pc:docMk/>
            <pc:sldMk cId="2635730710" sldId="1336"/>
            <ac:picMk id="19" creationId="{382DA4DE-993B-C4C0-D86F-5E79C2BD78FA}"/>
          </ac:picMkLst>
        </pc:picChg>
      </pc:sldChg>
      <pc:sldChg chg="addSp delSp modSp new mod">
        <pc:chgData name="Mohamed Toujani" userId="e9b4e9b7-4e25-44ba-99e8-82576f2413b5" providerId="ADAL" clId="{180CD139-39E3-4637-BB61-28E5695DA9DE}" dt="2024-05-22T23:03:00.457" v="2835" actId="478"/>
        <pc:sldMkLst>
          <pc:docMk/>
          <pc:sldMk cId="191795080" sldId="1337"/>
        </pc:sldMkLst>
        <pc:spChg chg="mod">
          <ac:chgData name="Mohamed Toujani" userId="e9b4e9b7-4e25-44ba-99e8-82576f2413b5" providerId="ADAL" clId="{180CD139-39E3-4637-BB61-28E5695DA9DE}" dt="2024-05-22T15:21:22.473" v="723" actId="20577"/>
          <ac:spMkLst>
            <pc:docMk/>
            <pc:sldMk cId="191795080" sldId="1337"/>
            <ac:spMk id="2" creationId="{A2B04B79-FAD8-D541-8963-356EDC5737D3}"/>
          </ac:spMkLst>
        </pc:spChg>
        <pc:spChg chg="del">
          <ac:chgData name="Mohamed Toujani" userId="e9b4e9b7-4e25-44ba-99e8-82576f2413b5" providerId="ADAL" clId="{180CD139-39E3-4637-BB61-28E5695DA9DE}" dt="2024-05-22T15:21:25.401" v="724" actId="478"/>
          <ac:spMkLst>
            <pc:docMk/>
            <pc:sldMk cId="191795080" sldId="1337"/>
            <ac:spMk id="3" creationId="{1B9345B3-2D2A-2E33-8B56-5C1DD1198B96}"/>
          </ac:spMkLst>
        </pc:spChg>
        <pc:spChg chg="add del mod">
          <ac:chgData name="Mohamed Toujani" userId="e9b4e9b7-4e25-44ba-99e8-82576f2413b5" providerId="ADAL" clId="{180CD139-39E3-4637-BB61-28E5695DA9DE}" dt="2024-05-22T23:03:00.457" v="2835" actId="478"/>
          <ac:spMkLst>
            <pc:docMk/>
            <pc:sldMk cId="191795080" sldId="1337"/>
            <ac:spMk id="4" creationId="{465985CF-C96F-89ED-4501-332FAA52EE6E}"/>
          </ac:spMkLst>
        </pc:spChg>
        <pc:spChg chg="add del">
          <ac:chgData name="Mohamed Toujani" userId="e9b4e9b7-4e25-44ba-99e8-82576f2413b5" providerId="ADAL" clId="{180CD139-39E3-4637-BB61-28E5695DA9DE}" dt="2024-05-22T15:21:53.664" v="732" actId="478"/>
          <ac:spMkLst>
            <pc:docMk/>
            <pc:sldMk cId="191795080" sldId="1337"/>
            <ac:spMk id="5" creationId="{55CD591B-B8B8-82EF-F4C2-5B40A4953D21}"/>
          </ac:spMkLst>
        </pc:spChg>
        <pc:spChg chg="add del">
          <ac:chgData name="Mohamed Toujani" userId="e9b4e9b7-4e25-44ba-99e8-82576f2413b5" providerId="ADAL" clId="{180CD139-39E3-4637-BB61-28E5695DA9DE}" dt="2024-05-22T15:21:51.780" v="731" actId="478"/>
          <ac:spMkLst>
            <pc:docMk/>
            <pc:sldMk cId="191795080" sldId="1337"/>
            <ac:spMk id="6" creationId="{BDCDF148-97A9-83BA-5C70-82CAF4526876}"/>
          </ac:spMkLst>
        </pc:spChg>
        <pc:spChg chg="add mod">
          <ac:chgData name="Mohamed Toujani" userId="e9b4e9b7-4e25-44ba-99e8-82576f2413b5" providerId="ADAL" clId="{180CD139-39E3-4637-BB61-28E5695DA9DE}" dt="2024-05-22T16:04:56.368" v="1381" actId="1076"/>
          <ac:spMkLst>
            <pc:docMk/>
            <pc:sldMk cId="191795080" sldId="1337"/>
            <ac:spMk id="7" creationId="{195C9C93-1EC4-6643-92FD-839A935F8D24}"/>
          </ac:spMkLst>
        </pc:spChg>
        <pc:picChg chg="add del mod">
          <ac:chgData name="Mohamed Toujani" userId="e9b4e9b7-4e25-44ba-99e8-82576f2413b5" providerId="ADAL" clId="{180CD139-39E3-4637-BB61-28E5695DA9DE}" dt="2024-05-22T16:05:55.686" v="1391" actId="21"/>
          <ac:picMkLst>
            <pc:docMk/>
            <pc:sldMk cId="191795080" sldId="1337"/>
            <ac:picMk id="9" creationId="{D905A728-9AD9-41AA-7572-B30FCD4E2F69}"/>
          </ac:picMkLst>
        </pc:picChg>
        <pc:picChg chg="add mod">
          <ac:chgData name="Mohamed Toujani" userId="e9b4e9b7-4e25-44ba-99e8-82576f2413b5" providerId="ADAL" clId="{180CD139-39E3-4637-BB61-28E5695DA9DE}" dt="2024-05-22T16:06:02.856" v="1393" actId="14100"/>
          <ac:picMkLst>
            <pc:docMk/>
            <pc:sldMk cId="191795080" sldId="1337"/>
            <ac:picMk id="10" creationId="{D905A728-9AD9-41AA-7572-B30FCD4E2F69}"/>
          </ac:picMkLst>
        </pc:picChg>
      </pc:sldChg>
      <pc:sldChg chg="addSp delSp modSp add mod ord">
        <pc:chgData name="Mohamed Toujani" userId="e9b4e9b7-4e25-44ba-99e8-82576f2413b5" providerId="ADAL" clId="{180CD139-39E3-4637-BB61-28E5695DA9DE}" dt="2024-05-22T23:21:05.170" v="3208" actId="478"/>
        <pc:sldMkLst>
          <pc:docMk/>
          <pc:sldMk cId="2805964330" sldId="1338"/>
        </pc:sldMkLst>
        <pc:spChg chg="mod">
          <ac:chgData name="Mohamed Toujani" userId="e9b4e9b7-4e25-44ba-99e8-82576f2413b5" providerId="ADAL" clId="{180CD139-39E3-4637-BB61-28E5695DA9DE}" dt="2024-05-22T15:22:16.939" v="770" actId="20577"/>
          <ac:spMkLst>
            <pc:docMk/>
            <pc:sldMk cId="2805964330" sldId="1338"/>
            <ac:spMk id="2" creationId="{A2B04B79-FAD8-D541-8963-356EDC5737D3}"/>
          </ac:spMkLst>
        </pc:spChg>
        <pc:spChg chg="del">
          <ac:chgData name="Mohamed Toujani" userId="e9b4e9b7-4e25-44ba-99e8-82576f2413b5" providerId="ADAL" clId="{180CD139-39E3-4637-BB61-28E5695DA9DE}" dt="2024-05-22T23:21:03.719" v="3207" actId="478"/>
          <ac:spMkLst>
            <pc:docMk/>
            <pc:sldMk cId="2805964330" sldId="1338"/>
            <ac:spMk id="4" creationId="{465985CF-C96F-89ED-4501-332FAA52EE6E}"/>
          </ac:spMkLst>
        </pc:spChg>
        <pc:spChg chg="add del mod">
          <ac:chgData name="Mohamed Toujani" userId="e9b4e9b7-4e25-44ba-99e8-82576f2413b5" providerId="ADAL" clId="{180CD139-39E3-4637-BB61-28E5695DA9DE}" dt="2024-05-22T23:21:05.170" v="3208" actId="478"/>
          <ac:spMkLst>
            <pc:docMk/>
            <pc:sldMk cId="2805964330" sldId="1338"/>
            <ac:spMk id="7" creationId="{10894882-DB1F-E833-5315-23176D71E035}"/>
          </ac:spMkLst>
        </pc:spChg>
        <pc:picChg chg="add mod">
          <ac:chgData name="Mohamed Toujani" userId="e9b4e9b7-4e25-44ba-99e8-82576f2413b5" providerId="ADAL" clId="{180CD139-39E3-4637-BB61-28E5695DA9DE}" dt="2024-05-22T19:57:30.813" v="1419" actId="1076"/>
          <ac:picMkLst>
            <pc:docMk/>
            <pc:sldMk cId="2805964330" sldId="1338"/>
            <ac:picMk id="5" creationId="{EFEB3158-9761-DE04-8696-B5888AAA09CE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3:20:51.729" v="3204" actId="478"/>
        <pc:sldMkLst>
          <pc:docMk/>
          <pc:sldMk cId="2287534117" sldId="1339"/>
        </pc:sldMkLst>
        <pc:spChg chg="mod">
          <ac:chgData name="Mohamed Toujani" userId="e9b4e9b7-4e25-44ba-99e8-82576f2413b5" providerId="ADAL" clId="{180CD139-39E3-4637-BB61-28E5695DA9DE}" dt="2024-05-22T15:22:23.126" v="776" actId="20577"/>
          <ac:spMkLst>
            <pc:docMk/>
            <pc:sldMk cId="2287534117" sldId="1339"/>
            <ac:spMk id="2" creationId="{A2B04B79-FAD8-D541-8963-356EDC5737D3}"/>
          </ac:spMkLst>
        </pc:spChg>
        <pc:spChg chg="del">
          <ac:chgData name="Mohamed Toujani" userId="e9b4e9b7-4e25-44ba-99e8-82576f2413b5" providerId="ADAL" clId="{180CD139-39E3-4637-BB61-28E5695DA9DE}" dt="2024-05-22T23:20:51.729" v="3204" actId="478"/>
          <ac:spMkLst>
            <pc:docMk/>
            <pc:sldMk cId="2287534117" sldId="1339"/>
            <ac:spMk id="4" creationId="{465985CF-C96F-89ED-4501-332FAA52EE6E}"/>
          </ac:spMkLst>
        </pc:spChg>
        <pc:spChg chg="add mod">
          <ac:chgData name="Mohamed Toujani" userId="e9b4e9b7-4e25-44ba-99e8-82576f2413b5" providerId="ADAL" clId="{180CD139-39E3-4637-BB61-28E5695DA9DE}" dt="2024-05-22T23:20:51.729" v="3204" actId="478"/>
          <ac:spMkLst>
            <pc:docMk/>
            <pc:sldMk cId="2287534117" sldId="1339"/>
            <ac:spMk id="6" creationId="{D0C085B1-D1F7-E3DB-2884-24A360FF9043}"/>
          </ac:spMkLst>
        </pc:spChg>
        <pc:picChg chg="add mod">
          <ac:chgData name="Mohamed Toujani" userId="e9b4e9b7-4e25-44ba-99e8-82576f2413b5" providerId="ADAL" clId="{180CD139-39E3-4637-BB61-28E5695DA9DE}" dt="2024-05-22T16:07:49.219" v="1402" actId="14100"/>
          <ac:picMkLst>
            <pc:docMk/>
            <pc:sldMk cId="2287534117" sldId="1339"/>
            <ac:picMk id="5" creationId="{F9E88961-F6B5-9638-91C4-7C96E95E9F77}"/>
          </ac:picMkLst>
        </pc:picChg>
      </pc:sldChg>
      <pc:sldChg chg="addSp delSp modSp add mod ord">
        <pc:chgData name="Mohamed Toujani" userId="e9b4e9b7-4e25-44ba-99e8-82576f2413b5" providerId="ADAL" clId="{180CD139-39E3-4637-BB61-28E5695DA9DE}" dt="2024-05-22T23:20:58.601" v="3206" actId="478"/>
        <pc:sldMkLst>
          <pc:docMk/>
          <pc:sldMk cId="3658438270" sldId="1340"/>
        </pc:sldMkLst>
        <pc:spChg chg="mod">
          <ac:chgData name="Mohamed Toujani" userId="e9b4e9b7-4e25-44ba-99e8-82576f2413b5" providerId="ADAL" clId="{180CD139-39E3-4637-BB61-28E5695DA9DE}" dt="2024-05-22T15:22:28.267" v="783" actId="20577"/>
          <ac:spMkLst>
            <pc:docMk/>
            <pc:sldMk cId="3658438270" sldId="1340"/>
            <ac:spMk id="2" creationId="{A2B04B79-FAD8-D541-8963-356EDC5737D3}"/>
          </ac:spMkLst>
        </pc:spChg>
        <pc:spChg chg="del">
          <ac:chgData name="Mohamed Toujani" userId="e9b4e9b7-4e25-44ba-99e8-82576f2413b5" providerId="ADAL" clId="{180CD139-39E3-4637-BB61-28E5695DA9DE}" dt="2024-05-22T23:20:57.145" v="3205" actId="478"/>
          <ac:spMkLst>
            <pc:docMk/>
            <pc:sldMk cId="3658438270" sldId="1340"/>
            <ac:spMk id="4" creationId="{465985CF-C96F-89ED-4501-332FAA52EE6E}"/>
          </ac:spMkLst>
        </pc:spChg>
        <pc:spChg chg="add del mod">
          <ac:chgData name="Mohamed Toujani" userId="e9b4e9b7-4e25-44ba-99e8-82576f2413b5" providerId="ADAL" clId="{180CD139-39E3-4637-BB61-28E5695DA9DE}" dt="2024-05-22T23:20:58.601" v="3206" actId="478"/>
          <ac:spMkLst>
            <pc:docMk/>
            <pc:sldMk cId="3658438270" sldId="1340"/>
            <ac:spMk id="6" creationId="{85BD6127-FB3F-3A57-5BDA-85307AF4F95F}"/>
          </ac:spMkLst>
        </pc:spChg>
        <pc:picChg chg="add mod">
          <ac:chgData name="Mohamed Toujani" userId="e9b4e9b7-4e25-44ba-99e8-82576f2413b5" providerId="ADAL" clId="{180CD139-39E3-4637-BB61-28E5695DA9DE}" dt="2024-05-22T16:30:08.749" v="1409" actId="14100"/>
          <ac:picMkLst>
            <pc:docMk/>
            <pc:sldMk cId="3658438270" sldId="1340"/>
            <ac:picMk id="5" creationId="{F5B29E8E-5323-7B89-216D-3D4D1E03C675}"/>
          </ac:picMkLst>
        </pc:picChg>
      </pc:sldChg>
      <pc:sldChg chg="addSp delSp modSp add del mod">
        <pc:chgData name="Mohamed Toujani" userId="e9b4e9b7-4e25-44ba-99e8-82576f2413b5" providerId="ADAL" clId="{180CD139-39E3-4637-BB61-28E5695DA9DE}" dt="2024-05-22T21:42:29.776" v="2060" actId="47"/>
        <pc:sldMkLst>
          <pc:docMk/>
          <pc:sldMk cId="1441610477" sldId="1341"/>
        </pc:sldMkLst>
        <pc:spChg chg="mod">
          <ac:chgData name="Mohamed Toujani" userId="e9b4e9b7-4e25-44ba-99e8-82576f2413b5" providerId="ADAL" clId="{180CD139-39E3-4637-BB61-28E5695DA9DE}" dt="2024-05-22T15:22:32.960" v="788" actId="20577"/>
          <ac:spMkLst>
            <pc:docMk/>
            <pc:sldMk cId="1441610477" sldId="1341"/>
            <ac:spMk id="2" creationId="{A2B04B79-FAD8-D541-8963-356EDC5737D3}"/>
          </ac:spMkLst>
        </pc:spChg>
        <pc:picChg chg="add del mod">
          <ac:chgData name="Mohamed Toujani" userId="e9b4e9b7-4e25-44ba-99e8-82576f2413b5" providerId="ADAL" clId="{180CD139-39E3-4637-BB61-28E5695DA9DE}" dt="2024-05-22T19:58:29.515" v="1423" actId="478"/>
          <ac:picMkLst>
            <pc:docMk/>
            <pc:sldMk cId="1441610477" sldId="1341"/>
            <ac:picMk id="5" creationId="{C079D0B9-386F-E06A-17B7-2520B28A6746}"/>
          </ac:picMkLst>
        </pc:picChg>
        <pc:picChg chg="add mod">
          <ac:chgData name="Mohamed Toujani" userId="e9b4e9b7-4e25-44ba-99e8-82576f2413b5" providerId="ADAL" clId="{180CD139-39E3-4637-BB61-28E5695DA9DE}" dt="2024-05-22T19:59:10.352" v="1433" actId="1037"/>
          <ac:picMkLst>
            <pc:docMk/>
            <pc:sldMk cId="1441610477" sldId="1341"/>
            <ac:picMk id="7" creationId="{7EAEC71F-080C-67DB-81D4-810155D4EF43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3:24:43.370" v="3210" actId="478"/>
        <pc:sldMkLst>
          <pc:docMk/>
          <pc:sldMk cId="3931672558" sldId="1342"/>
        </pc:sldMkLst>
        <pc:spChg chg="mod">
          <ac:chgData name="Mohamed Toujani" userId="e9b4e9b7-4e25-44ba-99e8-82576f2413b5" providerId="ADAL" clId="{180CD139-39E3-4637-BB61-28E5695DA9DE}" dt="2024-05-22T15:22:39.344" v="793" actId="20577"/>
          <ac:spMkLst>
            <pc:docMk/>
            <pc:sldMk cId="3931672558" sldId="1342"/>
            <ac:spMk id="2" creationId="{A2B04B79-FAD8-D541-8963-356EDC5737D3}"/>
          </ac:spMkLst>
        </pc:spChg>
        <pc:spChg chg="del">
          <ac:chgData name="Mohamed Toujani" userId="e9b4e9b7-4e25-44ba-99e8-82576f2413b5" providerId="ADAL" clId="{180CD139-39E3-4637-BB61-28E5695DA9DE}" dt="2024-05-22T23:24:41.760" v="3209" actId="478"/>
          <ac:spMkLst>
            <pc:docMk/>
            <pc:sldMk cId="3931672558" sldId="1342"/>
            <ac:spMk id="4" creationId="{465985CF-C96F-89ED-4501-332FAA52EE6E}"/>
          </ac:spMkLst>
        </pc:spChg>
        <pc:spChg chg="add del mod">
          <ac:chgData name="Mohamed Toujani" userId="e9b4e9b7-4e25-44ba-99e8-82576f2413b5" providerId="ADAL" clId="{180CD139-39E3-4637-BB61-28E5695DA9DE}" dt="2024-05-22T23:24:43.370" v="3210" actId="478"/>
          <ac:spMkLst>
            <pc:docMk/>
            <pc:sldMk cId="3931672558" sldId="1342"/>
            <ac:spMk id="7" creationId="{7057F452-7944-E5CD-7453-4EDDC679B34C}"/>
          </ac:spMkLst>
        </pc:spChg>
        <pc:picChg chg="add mod">
          <ac:chgData name="Mohamed Toujani" userId="e9b4e9b7-4e25-44ba-99e8-82576f2413b5" providerId="ADAL" clId="{180CD139-39E3-4637-BB61-28E5695DA9DE}" dt="2024-05-22T20:01:15.171" v="1438" actId="1076"/>
          <ac:picMkLst>
            <pc:docMk/>
            <pc:sldMk cId="3931672558" sldId="1342"/>
            <ac:picMk id="5" creationId="{9C4ECC10-1C1A-F286-B822-81F534DA4D80}"/>
          </ac:picMkLst>
        </pc:picChg>
      </pc:sldChg>
      <pc:sldChg chg="addSp modSp add del mod">
        <pc:chgData name="Mohamed Toujani" userId="e9b4e9b7-4e25-44ba-99e8-82576f2413b5" providerId="ADAL" clId="{180CD139-39E3-4637-BB61-28E5695DA9DE}" dt="2024-05-22T21:57:25.224" v="2195" actId="47"/>
        <pc:sldMkLst>
          <pc:docMk/>
          <pc:sldMk cId="1337971577" sldId="1343"/>
        </pc:sldMkLst>
        <pc:spChg chg="mod">
          <ac:chgData name="Mohamed Toujani" userId="e9b4e9b7-4e25-44ba-99e8-82576f2413b5" providerId="ADAL" clId="{180CD139-39E3-4637-BB61-28E5695DA9DE}" dt="2024-05-22T15:22:44.780" v="804" actId="20577"/>
          <ac:spMkLst>
            <pc:docMk/>
            <pc:sldMk cId="1337971577" sldId="1343"/>
            <ac:spMk id="2" creationId="{A2B04B79-FAD8-D541-8963-356EDC5737D3}"/>
          </ac:spMkLst>
        </pc:spChg>
        <pc:picChg chg="add mod">
          <ac:chgData name="Mohamed Toujani" userId="e9b4e9b7-4e25-44ba-99e8-82576f2413b5" providerId="ADAL" clId="{180CD139-39E3-4637-BB61-28E5695DA9DE}" dt="2024-05-22T20:06:07.418" v="1451" actId="14100"/>
          <ac:picMkLst>
            <pc:docMk/>
            <pc:sldMk cId="1337971577" sldId="1343"/>
            <ac:picMk id="5" creationId="{443ACC79-C75F-1E9C-0541-B3271B6267C1}"/>
          </ac:picMkLst>
        </pc:picChg>
      </pc:sldChg>
      <pc:sldChg chg="new del">
        <pc:chgData name="Mohamed Toujani" userId="e9b4e9b7-4e25-44ba-99e8-82576f2413b5" providerId="ADAL" clId="{180CD139-39E3-4637-BB61-28E5695DA9DE}" dt="2024-05-22T15:25:38.130" v="808" actId="680"/>
        <pc:sldMkLst>
          <pc:docMk/>
          <pc:sldMk cId="2524537363" sldId="1344"/>
        </pc:sldMkLst>
      </pc:sldChg>
      <pc:sldChg chg="addSp delSp modSp new mod">
        <pc:chgData name="Mohamed Toujani" userId="e9b4e9b7-4e25-44ba-99e8-82576f2413b5" providerId="ADAL" clId="{180CD139-39E3-4637-BB61-28E5695DA9DE}" dt="2024-05-23T00:00:12.707" v="3455" actId="1076"/>
        <pc:sldMkLst>
          <pc:docMk/>
          <pc:sldMk cId="3044830980" sldId="1344"/>
        </pc:sldMkLst>
        <pc:spChg chg="mod">
          <ac:chgData name="Mohamed Toujani" userId="e9b4e9b7-4e25-44ba-99e8-82576f2413b5" providerId="ADAL" clId="{180CD139-39E3-4637-BB61-28E5695DA9DE}" dt="2024-05-22T15:27:29.260" v="835" actId="20577"/>
          <ac:spMkLst>
            <pc:docMk/>
            <pc:sldMk cId="3044830980" sldId="1344"/>
            <ac:spMk id="2" creationId="{6E8DC9F9-CD6D-D9F9-4799-34DC0EBC1B10}"/>
          </ac:spMkLst>
        </pc:spChg>
        <pc:spChg chg="del">
          <ac:chgData name="Mohamed Toujani" userId="e9b4e9b7-4e25-44ba-99e8-82576f2413b5" providerId="ADAL" clId="{180CD139-39E3-4637-BB61-28E5695DA9DE}" dt="2024-05-22T20:34:17.138" v="1536" actId="478"/>
          <ac:spMkLst>
            <pc:docMk/>
            <pc:sldMk cId="3044830980" sldId="1344"/>
            <ac:spMk id="3" creationId="{B7D8CB6D-3736-FD0C-6081-D5C70DC75D03}"/>
          </ac:spMkLst>
        </pc:spChg>
        <pc:spChg chg="mod">
          <ac:chgData name="Mohamed Toujani" userId="e9b4e9b7-4e25-44ba-99e8-82576f2413b5" providerId="ADAL" clId="{180CD139-39E3-4637-BB61-28E5695DA9DE}" dt="2024-05-22T20:34:54.034" v="1569" actId="20577"/>
          <ac:spMkLst>
            <pc:docMk/>
            <pc:sldMk cId="3044830980" sldId="1344"/>
            <ac:spMk id="4" creationId="{0187C38F-6E05-59AB-FDF0-27335A22AD6F}"/>
          </ac:spMkLst>
        </pc:spChg>
        <pc:spChg chg="add mod">
          <ac:chgData name="Mohamed Toujani" userId="e9b4e9b7-4e25-44ba-99e8-82576f2413b5" providerId="ADAL" clId="{180CD139-39E3-4637-BB61-28E5695DA9DE}" dt="2024-05-22T15:31:03.165" v="1033" actId="20577"/>
          <ac:spMkLst>
            <pc:docMk/>
            <pc:sldMk cId="3044830980" sldId="1344"/>
            <ac:spMk id="5" creationId="{DAFAF886-ADB9-1B90-F7F7-ED4A26A407C9}"/>
          </ac:spMkLst>
        </pc:spChg>
        <pc:spChg chg="add">
          <ac:chgData name="Mohamed Toujani" userId="e9b4e9b7-4e25-44ba-99e8-82576f2413b5" providerId="ADAL" clId="{180CD139-39E3-4637-BB61-28E5695DA9DE}" dt="2024-05-22T20:33:21.316" v="1528"/>
          <ac:spMkLst>
            <pc:docMk/>
            <pc:sldMk cId="3044830980" sldId="1344"/>
            <ac:spMk id="6" creationId="{A5F40815-A6EB-76C3-5E2F-1DB6F08199B5}"/>
          </ac:spMkLst>
        </pc:spChg>
        <pc:picChg chg="add mod">
          <ac:chgData name="Mohamed Toujani" userId="e9b4e9b7-4e25-44ba-99e8-82576f2413b5" providerId="ADAL" clId="{180CD139-39E3-4637-BB61-28E5695DA9DE}" dt="2024-05-22T15:30:43.688" v="998" actId="1037"/>
          <ac:picMkLst>
            <pc:docMk/>
            <pc:sldMk cId="3044830980" sldId="1344"/>
            <ac:picMk id="7" creationId="{CE179E10-4EE9-7767-675A-2EF73E2C9132}"/>
          </ac:picMkLst>
        </pc:picChg>
        <pc:picChg chg="add mod">
          <ac:chgData name="Mohamed Toujani" userId="e9b4e9b7-4e25-44ba-99e8-82576f2413b5" providerId="ADAL" clId="{180CD139-39E3-4637-BB61-28E5695DA9DE}" dt="2024-05-22T20:34:08.441" v="1535" actId="14100"/>
          <ac:picMkLst>
            <pc:docMk/>
            <pc:sldMk cId="3044830980" sldId="1344"/>
            <ac:picMk id="9" creationId="{CC35E3A4-9E99-61AC-3539-577EB0031E62}"/>
          </ac:picMkLst>
        </pc:picChg>
        <pc:picChg chg="add mod">
          <ac:chgData name="Mohamed Toujani" userId="e9b4e9b7-4e25-44ba-99e8-82576f2413b5" providerId="ADAL" clId="{180CD139-39E3-4637-BB61-28E5695DA9DE}" dt="2024-05-23T00:00:12.707" v="3455" actId="1076"/>
          <ac:picMkLst>
            <pc:docMk/>
            <pc:sldMk cId="3044830980" sldId="1344"/>
            <ac:picMk id="1028" creationId="{D02CDE65-D0A2-F064-A6F7-8FCF7FBA79E6}"/>
          </ac:picMkLst>
        </pc:picChg>
      </pc:sldChg>
      <pc:sldChg chg="new del">
        <pc:chgData name="Mohamed Toujani" userId="e9b4e9b7-4e25-44ba-99e8-82576f2413b5" providerId="ADAL" clId="{180CD139-39E3-4637-BB61-28E5695DA9DE}" dt="2024-05-22T15:26:17.790" v="811" actId="47"/>
        <pc:sldMkLst>
          <pc:docMk/>
          <pc:sldMk cId="3115268781" sldId="1344"/>
        </pc:sldMkLst>
      </pc:sldChg>
      <pc:sldChg chg="new del">
        <pc:chgData name="Mohamed Toujani" userId="e9b4e9b7-4e25-44ba-99e8-82576f2413b5" providerId="ADAL" clId="{180CD139-39E3-4637-BB61-28E5695DA9DE}" dt="2024-05-22T15:26:19.459" v="812" actId="47"/>
        <pc:sldMkLst>
          <pc:docMk/>
          <pc:sldMk cId="1780910526" sldId="1345"/>
        </pc:sldMkLst>
      </pc:sldChg>
      <pc:sldChg chg="addSp delSp modSp add mod">
        <pc:chgData name="Mohamed Toujani" userId="e9b4e9b7-4e25-44ba-99e8-82576f2413b5" providerId="ADAL" clId="{180CD139-39E3-4637-BB61-28E5695DA9DE}" dt="2024-05-22T23:35:53.351" v="3216" actId="1076"/>
        <pc:sldMkLst>
          <pc:docMk/>
          <pc:sldMk cId="3453843127" sldId="1345"/>
        </pc:sldMkLst>
        <pc:spChg chg="mod">
          <ac:chgData name="Mohamed Toujani" userId="e9b4e9b7-4e25-44ba-99e8-82576f2413b5" providerId="ADAL" clId="{180CD139-39E3-4637-BB61-28E5695DA9DE}" dt="2024-05-22T15:31:13.222" v="1043" actId="20577"/>
          <ac:spMkLst>
            <pc:docMk/>
            <pc:sldMk cId="3453843127" sldId="1345"/>
            <ac:spMk id="2" creationId="{6E8DC9F9-CD6D-D9F9-4799-34DC0EBC1B10}"/>
          </ac:spMkLst>
        </pc:spChg>
        <pc:spChg chg="del">
          <ac:chgData name="Mohamed Toujani" userId="e9b4e9b7-4e25-44ba-99e8-82576f2413b5" providerId="ADAL" clId="{180CD139-39E3-4637-BB61-28E5695DA9DE}" dt="2024-05-22T20:50:49.530" v="1647" actId="478"/>
          <ac:spMkLst>
            <pc:docMk/>
            <pc:sldMk cId="3453843127" sldId="1345"/>
            <ac:spMk id="3" creationId="{B7D8CB6D-3736-FD0C-6081-D5C70DC75D03}"/>
          </ac:spMkLst>
        </pc:spChg>
        <pc:spChg chg="mod">
          <ac:chgData name="Mohamed Toujani" userId="e9b4e9b7-4e25-44ba-99e8-82576f2413b5" providerId="ADAL" clId="{180CD139-39E3-4637-BB61-28E5695DA9DE}" dt="2024-05-22T20:36:13.387" v="1644" actId="20577"/>
          <ac:spMkLst>
            <pc:docMk/>
            <pc:sldMk cId="3453843127" sldId="1345"/>
            <ac:spMk id="4" creationId="{0187C38F-6E05-59AB-FDF0-27335A22AD6F}"/>
          </ac:spMkLst>
        </pc:spChg>
        <pc:spChg chg="mod">
          <ac:chgData name="Mohamed Toujani" userId="e9b4e9b7-4e25-44ba-99e8-82576f2413b5" providerId="ADAL" clId="{180CD139-39E3-4637-BB61-28E5695DA9DE}" dt="2024-05-22T15:31:17.244" v="1047" actId="20577"/>
          <ac:spMkLst>
            <pc:docMk/>
            <pc:sldMk cId="3453843127" sldId="1345"/>
            <ac:spMk id="5" creationId="{DAFAF886-ADB9-1B90-F7F7-ED4A26A407C9}"/>
          </ac:spMkLst>
        </pc:spChg>
        <pc:picChg chg="add del mod">
          <ac:chgData name="Mohamed Toujani" userId="e9b4e9b7-4e25-44ba-99e8-82576f2413b5" providerId="ADAL" clId="{180CD139-39E3-4637-BB61-28E5695DA9DE}" dt="2024-05-22T23:33:49.057" v="3211" actId="478"/>
          <ac:picMkLst>
            <pc:docMk/>
            <pc:sldMk cId="3453843127" sldId="1345"/>
            <ac:picMk id="8" creationId="{C5792DBF-F211-735D-9087-C5FF401D005F}"/>
          </ac:picMkLst>
        </pc:picChg>
        <pc:picChg chg="add mod">
          <ac:chgData name="Mohamed Toujani" userId="e9b4e9b7-4e25-44ba-99e8-82576f2413b5" providerId="ADAL" clId="{180CD139-39E3-4637-BB61-28E5695DA9DE}" dt="2024-05-22T23:35:53.351" v="3216" actId="1076"/>
          <ac:picMkLst>
            <pc:docMk/>
            <pc:sldMk cId="3453843127" sldId="1345"/>
            <ac:picMk id="10" creationId="{D31DAB15-4359-52CE-71EA-7B06050123D3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1:40:48.229" v="2059" actId="1076"/>
        <pc:sldMkLst>
          <pc:docMk/>
          <pc:sldMk cId="2152725822" sldId="1346"/>
        </pc:sldMkLst>
        <pc:spChg chg="mod">
          <ac:chgData name="Mohamed Toujani" userId="e9b4e9b7-4e25-44ba-99e8-82576f2413b5" providerId="ADAL" clId="{180CD139-39E3-4637-BB61-28E5695DA9DE}" dt="2024-05-22T15:32:04.049" v="1066" actId="20577"/>
          <ac:spMkLst>
            <pc:docMk/>
            <pc:sldMk cId="2152725822" sldId="1346"/>
            <ac:spMk id="2" creationId="{6E8DC9F9-CD6D-D9F9-4799-34DC0EBC1B10}"/>
          </ac:spMkLst>
        </pc:spChg>
        <pc:spChg chg="del mod">
          <ac:chgData name="Mohamed Toujani" userId="e9b4e9b7-4e25-44ba-99e8-82576f2413b5" providerId="ADAL" clId="{180CD139-39E3-4637-BB61-28E5695DA9DE}" dt="2024-05-22T21:40:43.073" v="2057" actId="478"/>
          <ac:spMkLst>
            <pc:docMk/>
            <pc:sldMk cId="2152725822" sldId="1346"/>
            <ac:spMk id="3" creationId="{B7D8CB6D-3736-FD0C-6081-D5C70DC75D03}"/>
          </ac:spMkLst>
        </pc:spChg>
        <pc:spChg chg="mod">
          <ac:chgData name="Mohamed Toujani" userId="e9b4e9b7-4e25-44ba-99e8-82576f2413b5" providerId="ADAL" clId="{180CD139-39E3-4637-BB61-28E5695DA9DE}" dt="2024-05-22T21:40:15.051" v="2053" actId="20577"/>
          <ac:spMkLst>
            <pc:docMk/>
            <pc:sldMk cId="2152725822" sldId="1346"/>
            <ac:spMk id="4" creationId="{0187C38F-6E05-59AB-FDF0-27335A22AD6F}"/>
          </ac:spMkLst>
        </pc:spChg>
        <pc:spChg chg="mod">
          <ac:chgData name="Mohamed Toujani" userId="e9b4e9b7-4e25-44ba-99e8-82576f2413b5" providerId="ADAL" clId="{180CD139-39E3-4637-BB61-28E5695DA9DE}" dt="2024-05-22T15:32:09.441" v="1076" actId="20577"/>
          <ac:spMkLst>
            <pc:docMk/>
            <pc:sldMk cId="2152725822" sldId="1346"/>
            <ac:spMk id="5" creationId="{DAFAF886-ADB9-1B90-F7F7-ED4A26A407C9}"/>
          </ac:spMkLst>
        </pc:spChg>
        <pc:picChg chg="add mod">
          <ac:chgData name="Mohamed Toujani" userId="e9b4e9b7-4e25-44ba-99e8-82576f2413b5" providerId="ADAL" clId="{180CD139-39E3-4637-BB61-28E5695DA9DE}" dt="2024-05-22T21:40:48.229" v="2059" actId="1076"/>
          <ac:picMkLst>
            <pc:docMk/>
            <pc:sldMk cId="2152725822" sldId="1346"/>
            <ac:picMk id="8" creationId="{45154E0E-259E-9CFA-17A1-6809FA8E9E74}"/>
          </ac:picMkLst>
        </pc:picChg>
      </pc:sldChg>
      <pc:sldChg chg="add del">
        <pc:chgData name="Mohamed Toujani" userId="e9b4e9b7-4e25-44ba-99e8-82576f2413b5" providerId="ADAL" clId="{180CD139-39E3-4637-BB61-28E5695DA9DE}" dt="2024-05-22T15:32:53.637" v="1078" actId="47"/>
        <pc:sldMkLst>
          <pc:docMk/>
          <pc:sldMk cId="2321663773" sldId="1347"/>
        </pc:sldMkLst>
      </pc:sldChg>
      <pc:sldChg chg="addSp delSp modSp new mod">
        <pc:chgData name="Mohamed Toujani" userId="e9b4e9b7-4e25-44ba-99e8-82576f2413b5" providerId="ADAL" clId="{180CD139-39E3-4637-BB61-28E5695DA9DE}" dt="2024-05-22T23:41:38.411" v="3226" actId="1076"/>
        <pc:sldMkLst>
          <pc:docMk/>
          <pc:sldMk cId="3131784298" sldId="1347"/>
        </pc:sldMkLst>
        <pc:spChg chg="mod">
          <ac:chgData name="Mohamed Toujani" userId="e9b4e9b7-4e25-44ba-99e8-82576f2413b5" providerId="ADAL" clId="{180CD139-39E3-4637-BB61-28E5695DA9DE}" dt="2024-05-22T15:33:01.643" v="1084" actId="20577"/>
          <ac:spMkLst>
            <pc:docMk/>
            <pc:sldMk cId="3131784298" sldId="1347"/>
            <ac:spMk id="2" creationId="{0CEDB485-4442-B790-BE44-17372018FC58}"/>
          </ac:spMkLst>
        </pc:spChg>
        <pc:spChg chg="del mod">
          <ac:chgData name="Mohamed Toujani" userId="e9b4e9b7-4e25-44ba-99e8-82576f2413b5" providerId="ADAL" clId="{180CD139-39E3-4637-BB61-28E5695DA9DE}" dt="2024-05-22T23:41:31.407" v="3223" actId="478"/>
          <ac:spMkLst>
            <pc:docMk/>
            <pc:sldMk cId="3131784298" sldId="1347"/>
            <ac:spMk id="3" creationId="{0C1580E5-4898-8729-0AED-6268ADBC0402}"/>
          </ac:spMkLst>
        </pc:spChg>
        <pc:spChg chg="del">
          <ac:chgData name="Mohamed Toujani" userId="e9b4e9b7-4e25-44ba-99e8-82576f2413b5" providerId="ADAL" clId="{180CD139-39E3-4637-BB61-28E5695DA9DE}" dt="2024-05-22T23:39:09.176" v="3219" actId="478"/>
          <ac:spMkLst>
            <pc:docMk/>
            <pc:sldMk cId="3131784298" sldId="1347"/>
            <ac:spMk id="4" creationId="{F2E0B950-7AB8-4EB8-71D2-C5A0DA9C0168}"/>
          </ac:spMkLst>
        </pc:spChg>
        <pc:picChg chg="add mod">
          <ac:chgData name="Mohamed Toujani" userId="e9b4e9b7-4e25-44ba-99e8-82576f2413b5" providerId="ADAL" clId="{180CD139-39E3-4637-BB61-28E5695DA9DE}" dt="2024-05-22T23:39:14.068" v="3220" actId="1076"/>
          <ac:picMkLst>
            <pc:docMk/>
            <pc:sldMk cId="3131784298" sldId="1347"/>
            <ac:picMk id="6" creationId="{D414DCC4-E4B6-8CEC-CCB7-3D18D30ED6DA}"/>
          </ac:picMkLst>
        </pc:picChg>
        <pc:picChg chg="add mod">
          <ac:chgData name="Mohamed Toujani" userId="e9b4e9b7-4e25-44ba-99e8-82576f2413b5" providerId="ADAL" clId="{180CD139-39E3-4637-BB61-28E5695DA9DE}" dt="2024-05-22T23:41:38.411" v="3226" actId="1076"/>
          <ac:picMkLst>
            <pc:docMk/>
            <pc:sldMk cId="3131784298" sldId="1347"/>
            <ac:picMk id="5122" creationId="{0FE2D86F-6F86-E6AA-09F2-DFEE19D84DAD}"/>
          </ac:picMkLst>
        </pc:picChg>
      </pc:sldChg>
      <pc:sldChg chg="modSp add del mod">
        <pc:chgData name="Mohamed Toujani" userId="e9b4e9b7-4e25-44ba-99e8-82576f2413b5" providerId="ADAL" clId="{180CD139-39E3-4637-BB61-28E5695DA9DE}" dt="2024-05-22T23:43:09.055" v="3227" actId="47"/>
        <pc:sldMkLst>
          <pc:docMk/>
          <pc:sldMk cId="417560951" sldId="1348"/>
        </pc:sldMkLst>
        <pc:spChg chg="mod">
          <ac:chgData name="Mohamed Toujani" userId="e9b4e9b7-4e25-44ba-99e8-82576f2413b5" providerId="ADAL" clId="{180CD139-39E3-4637-BB61-28E5695DA9DE}" dt="2024-05-22T20:53:29.820" v="1717" actId="20577"/>
          <ac:spMkLst>
            <pc:docMk/>
            <pc:sldMk cId="417560951" sldId="1348"/>
            <ac:spMk id="2" creationId="{0CEDB485-4442-B790-BE44-17372018FC58}"/>
          </ac:spMkLst>
        </pc:spChg>
        <pc:spChg chg="mod">
          <ac:chgData name="Mohamed Toujani" userId="e9b4e9b7-4e25-44ba-99e8-82576f2413b5" providerId="ADAL" clId="{180CD139-39E3-4637-BB61-28E5695DA9DE}" dt="2024-05-22T20:53:15.486" v="1702" actId="5793"/>
          <ac:spMkLst>
            <pc:docMk/>
            <pc:sldMk cId="417560951" sldId="1348"/>
            <ac:spMk id="4" creationId="{F2E0B950-7AB8-4EB8-71D2-C5A0DA9C0168}"/>
          </ac:spMkLst>
        </pc:spChg>
      </pc:sldChg>
      <pc:sldChg chg="add del">
        <pc:chgData name="Mohamed Toujani" userId="e9b4e9b7-4e25-44ba-99e8-82576f2413b5" providerId="ADAL" clId="{180CD139-39E3-4637-BB61-28E5695DA9DE}" dt="2024-05-22T15:33:42.365" v="1088" actId="47"/>
        <pc:sldMkLst>
          <pc:docMk/>
          <pc:sldMk cId="2665228415" sldId="1348"/>
        </pc:sldMkLst>
      </pc:sldChg>
      <pc:sldChg chg="add del">
        <pc:chgData name="Mohamed Toujani" userId="e9b4e9b7-4e25-44ba-99e8-82576f2413b5" providerId="ADAL" clId="{180CD139-39E3-4637-BB61-28E5695DA9DE}" dt="2024-05-22T15:33:44.457" v="1090"/>
        <pc:sldMkLst>
          <pc:docMk/>
          <pc:sldMk cId="4063828053" sldId="1348"/>
        </pc:sldMkLst>
      </pc:sldChg>
      <pc:sldChg chg="new del">
        <pc:chgData name="Mohamed Toujani" userId="e9b4e9b7-4e25-44ba-99e8-82576f2413b5" providerId="ADAL" clId="{180CD139-39E3-4637-BB61-28E5695DA9DE}" dt="2024-05-22T15:34:18.800" v="1135" actId="47"/>
        <pc:sldMkLst>
          <pc:docMk/>
          <pc:sldMk cId="750803244" sldId="1349"/>
        </pc:sldMkLst>
      </pc:sldChg>
      <pc:sldChg chg="addSp delSp modSp add mod">
        <pc:chgData name="Mohamed Toujani" userId="e9b4e9b7-4e25-44ba-99e8-82576f2413b5" providerId="ADAL" clId="{180CD139-39E3-4637-BB61-28E5695DA9DE}" dt="2024-05-22T23:43:26.058" v="3247" actId="20577"/>
        <pc:sldMkLst>
          <pc:docMk/>
          <pc:sldMk cId="3652781117" sldId="1349"/>
        </pc:sldMkLst>
        <pc:spChg chg="mod">
          <ac:chgData name="Mohamed Toujani" userId="e9b4e9b7-4e25-44ba-99e8-82576f2413b5" providerId="ADAL" clId="{180CD139-39E3-4637-BB61-28E5695DA9DE}" dt="2024-05-22T23:43:26.058" v="3247" actId="20577"/>
          <ac:spMkLst>
            <pc:docMk/>
            <pc:sldMk cId="3652781117" sldId="1349"/>
            <ac:spMk id="2" creationId="{0CEDB485-4442-B790-BE44-17372018FC58}"/>
          </ac:spMkLst>
        </pc:spChg>
        <pc:spChg chg="del">
          <ac:chgData name="Mohamed Toujani" userId="e9b4e9b7-4e25-44ba-99e8-82576f2413b5" providerId="ADAL" clId="{180CD139-39E3-4637-BB61-28E5695DA9DE}" dt="2024-05-22T21:03:32.867" v="1720" actId="478"/>
          <ac:spMkLst>
            <pc:docMk/>
            <pc:sldMk cId="3652781117" sldId="1349"/>
            <ac:spMk id="3" creationId="{0C1580E5-4898-8729-0AED-6268ADBC0402}"/>
          </ac:spMkLst>
        </pc:spChg>
        <pc:spChg chg="del">
          <ac:chgData name="Mohamed Toujani" userId="e9b4e9b7-4e25-44ba-99e8-82576f2413b5" providerId="ADAL" clId="{180CD139-39E3-4637-BB61-28E5695DA9DE}" dt="2024-05-22T21:03:46.167" v="1726" actId="478"/>
          <ac:spMkLst>
            <pc:docMk/>
            <pc:sldMk cId="3652781117" sldId="1349"/>
            <ac:spMk id="4" creationId="{F2E0B950-7AB8-4EB8-71D2-C5A0DA9C0168}"/>
          </ac:spMkLst>
        </pc:spChg>
        <pc:picChg chg="add mod">
          <ac:chgData name="Mohamed Toujani" userId="e9b4e9b7-4e25-44ba-99e8-82576f2413b5" providerId="ADAL" clId="{180CD139-39E3-4637-BB61-28E5695DA9DE}" dt="2024-05-22T21:03:43.483" v="1725" actId="14100"/>
          <ac:picMkLst>
            <pc:docMk/>
            <pc:sldMk cId="3652781117" sldId="1349"/>
            <ac:picMk id="6" creationId="{A9713C9E-0FC5-3E9C-76E8-5DB7D414229C}"/>
          </ac:picMkLst>
        </pc:picChg>
        <pc:picChg chg="add mod">
          <ac:chgData name="Mohamed Toujani" userId="e9b4e9b7-4e25-44ba-99e8-82576f2413b5" providerId="ADAL" clId="{180CD139-39E3-4637-BB61-28E5695DA9DE}" dt="2024-05-22T21:03:57.205" v="1730" actId="1076"/>
          <ac:picMkLst>
            <pc:docMk/>
            <pc:sldMk cId="3652781117" sldId="1349"/>
            <ac:picMk id="8" creationId="{8136289C-0B54-4068-B239-0A6EA0CD6483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3:08:03.123" v="2988" actId="1076"/>
        <pc:sldMkLst>
          <pc:docMk/>
          <pc:sldMk cId="904824662" sldId="1350"/>
        </pc:sldMkLst>
        <pc:spChg chg="mod">
          <ac:chgData name="Mohamed Toujani" userId="e9b4e9b7-4e25-44ba-99e8-82576f2413b5" providerId="ADAL" clId="{180CD139-39E3-4637-BB61-28E5695DA9DE}" dt="2024-05-22T23:06:38.433" v="2976" actId="14100"/>
          <ac:spMkLst>
            <pc:docMk/>
            <pc:sldMk cId="904824662" sldId="1350"/>
            <ac:spMk id="2" creationId="{0CEDB485-4442-B790-BE44-17372018FC58}"/>
          </ac:spMkLst>
        </pc:spChg>
        <pc:spChg chg="del">
          <ac:chgData name="Mohamed Toujani" userId="e9b4e9b7-4e25-44ba-99e8-82576f2413b5" providerId="ADAL" clId="{180CD139-39E3-4637-BB61-28E5695DA9DE}" dt="2024-05-22T21:33:24.235" v="1900" actId="478"/>
          <ac:spMkLst>
            <pc:docMk/>
            <pc:sldMk cId="904824662" sldId="1350"/>
            <ac:spMk id="3" creationId="{0C1580E5-4898-8729-0AED-6268ADBC0402}"/>
          </ac:spMkLst>
        </pc:spChg>
        <pc:spChg chg="del">
          <ac:chgData name="Mohamed Toujani" userId="e9b4e9b7-4e25-44ba-99e8-82576f2413b5" providerId="ADAL" clId="{180CD139-39E3-4637-BB61-28E5695DA9DE}" dt="2024-05-22T21:32:53.036" v="1888" actId="478"/>
          <ac:spMkLst>
            <pc:docMk/>
            <pc:sldMk cId="904824662" sldId="1350"/>
            <ac:spMk id="4" creationId="{F2E0B950-7AB8-4EB8-71D2-C5A0DA9C0168}"/>
          </ac:spMkLst>
        </pc:spChg>
        <pc:picChg chg="add del mod ord">
          <ac:chgData name="Mohamed Toujani" userId="e9b4e9b7-4e25-44ba-99e8-82576f2413b5" providerId="ADAL" clId="{180CD139-39E3-4637-BB61-28E5695DA9DE}" dt="2024-05-22T23:07:58.798" v="2985" actId="478"/>
          <ac:picMkLst>
            <pc:docMk/>
            <pc:sldMk cId="904824662" sldId="1350"/>
            <ac:picMk id="6" creationId="{005AA686-AB19-6969-F2CC-AF60ED0FD274}"/>
          </ac:picMkLst>
        </pc:picChg>
        <pc:picChg chg="add mod">
          <ac:chgData name="Mohamed Toujani" userId="e9b4e9b7-4e25-44ba-99e8-82576f2413b5" providerId="ADAL" clId="{180CD139-39E3-4637-BB61-28E5695DA9DE}" dt="2024-05-22T21:34:11.249" v="1904" actId="14100"/>
          <ac:picMkLst>
            <pc:docMk/>
            <pc:sldMk cId="904824662" sldId="1350"/>
            <ac:picMk id="8" creationId="{E2624FA7-5C1D-B7C0-966B-A6B52E660F0E}"/>
          </ac:picMkLst>
        </pc:picChg>
        <pc:picChg chg="add mod">
          <ac:chgData name="Mohamed Toujani" userId="e9b4e9b7-4e25-44ba-99e8-82576f2413b5" providerId="ADAL" clId="{180CD139-39E3-4637-BB61-28E5695DA9DE}" dt="2024-05-22T23:08:03.123" v="2988" actId="1076"/>
          <ac:picMkLst>
            <pc:docMk/>
            <pc:sldMk cId="904824662" sldId="1350"/>
            <ac:picMk id="4098" creationId="{155AB788-43E6-A232-DD1E-17D98B710F4A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3:51:57.026" v="3433" actId="20577"/>
        <pc:sldMkLst>
          <pc:docMk/>
          <pc:sldMk cId="2182369962" sldId="1351"/>
        </pc:sldMkLst>
        <pc:spChg chg="mod">
          <ac:chgData name="Mohamed Toujani" userId="e9b4e9b7-4e25-44ba-99e8-82576f2413b5" providerId="ADAL" clId="{180CD139-39E3-4637-BB61-28E5695DA9DE}" dt="2024-05-22T15:51:27.489" v="1215" actId="20577"/>
          <ac:spMkLst>
            <pc:docMk/>
            <pc:sldMk cId="2182369962" sldId="1351"/>
            <ac:spMk id="2" creationId="{0CEDB485-4442-B790-BE44-17372018FC58}"/>
          </ac:spMkLst>
        </pc:spChg>
        <pc:spChg chg="del">
          <ac:chgData name="Mohamed Toujani" userId="e9b4e9b7-4e25-44ba-99e8-82576f2413b5" providerId="ADAL" clId="{180CD139-39E3-4637-BB61-28E5695DA9DE}" dt="2024-05-22T22:11:11.031" v="2400" actId="478"/>
          <ac:spMkLst>
            <pc:docMk/>
            <pc:sldMk cId="2182369962" sldId="1351"/>
            <ac:spMk id="3" creationId="{0C1580E5-4898-8729-0AED-6268ADBC0402}"/>
          </ac:spMkLst>
        </pc:spChg>
        <pc:spChg chg="mod">
          <ac:chgData name="Mohamed Toujani" userId="e9b4e9b7-4e25-44ba-99e8-82576f2413b5" providerId="ADAL" clId="{180CD139-39E3-4637-BB61-28E5695DA9DE}" dt="2024-05-22T23:50:00.913" v="3257" actId="1076"/>
          <ac:spMkLst>
            <pc:docMk/>
            <pc:sldMk cId="2182369962" sldId="1351"/>
            <ac:spMk id="4" creationId="{F2E0B950-7AB8-4EB8-71D2-C5A0DA9C0168}"/>
          </ac:spMkLst>
        </pc:spChg>
        <pc:spChg chg="add mod">
          <ac:chgData name="Mohamed Toujani" userId="e9b4e9b7-4e25-44ba-99e8-82576f2413b5" providerId="ADAL" clId="{180CD139-39E3-4637-BB61-28E5695DA9DE}" dt="2024-05-22T23:50:00.536" v="3256"/>
          <ac:spMkLst>
            <pc:docMk/>
            <pc:sldMk cId="2182369962" sldId="1351"/>
            <ac:spMk id="5" creationId="{0417B0E3-4164-8293-15B0-005BF1156D7D}"/>
          </ac:spMkLst>
        </pc:spChg>
        <pc:spChg chg="add mod">
          <ac:chgData name="Mohamed Toujani" userId="e9b4e9b7-4e25-44ba-99e8-82576f2413b5" providerId="ADAL" clId="{180CD139-39E3-4637-BB61-28E5695DA9DE}" dt="2024-05-22T23:51:57.026" v="3433" actId="20577"/>
          <ac:spMkLst>
            <pc:docMk/>
            <pc:sldMk cId="2182369962" sldId="1351"/>
            <ac:spMk id="6" creationId="{EFB6B811-1B85-4658-FC5D-47BD9D7CA0E8}"/>
          </ac:spMkLst>
        </pc:spChg>
      </pc:sldChg>
      <pc:sldChg chg="delSp modSp new del mod">
        <pc:chgData name="Mohamed Toujani" userId="e9b4e9b7-4e25-44ba-99e8-82576f2413b5" providerId="ADAL" clId="{180CD139-39E3-4637-BB61-28E5695DA9DE}" dt="2024-05-22T22:51:45.795" v="2687" actId="47"/>
        <pc:sldMkLst>
          <pc:docMk/>
          <pc:sldMk cId="1405289184" sldId="1352"/>
        </pc:sldMkLst>
        <pc:spChg chg="mod">
          <ac:chgData name="Mohamed Toujani" userId="e9b4e9b7-4e25-44ba-99e8-82576f2413b5" providerId="ADAL" clId="{180CD139-39E3-4637-BB61-28E5695DA9DE}" dt="2024-05-22T15:52:04.552" v="1230" actId="5793"/>
          <ac:spMkLst>
            <pc:docMk/>
            <pc:sldMk cId="1405289184" sldId="1352"/>
            <ac:spMk id="2" creationId="{842F44DF-F8F0-D1D8-37E9-487294991942}"/>
          </ac:spMkLst>
        </pc:spChg>
        <pc:spChg chg="del">
          <ac:chgData name="Mohamed Toujani" userId="e9b4e9b7-4e25-44ba-99e8-82576f2413b5" providerId="ADAL" clId="{180CD139-39E3-4637-BB61-28E5695DA9DE}" dt="2024-05-22T15:51:56.534" v="1226" actId="478"/>
          <ac:spMkLst>
            <pc:docMk/>
            <pc:sldMk cId="1405289184" sldId="1352"/>
            <ac:spMk id="3" creationId="{54E9268F-B509-B328-AE99-45A03E6EFB7E}"/>
          </ac:spMkLst>
        </pc:spChg>
      </pc:sldChg>
      <pc:sldChg chg="add del">
        <pc:chgData name="Mohamed Toujani" userId="e9b4e9b7-4e25-44ba-99e8-82576f2413b5" providerId="ADAL" clId="{180CD139-39E3-4637-BB61-28E5695DA9DE}" dt="2024-05-22T15:51:35.649" v="1217" actId="47"/>
        <pc:sldMkLst>
          <pc:docMk/>
          <pc:sldMk cId="3529140077" sldId="1352"/>
        </pc:sldMkLst>
      </pc:sldChg>
      <pc:sldChg chg="addSp delSp modSp new mod">
        <pc:chgData name="Mohamed Toujani" userId="e9b4e9b7-4e25-44ba-99e8-82576f2413b5" providerId="ADAL" clId="{180CD139-39E3-4637-BB61-28E5695DA9DE}" dt="2024-05-22T22:56:13.779" v="2762" actId="20577"/>
        <pc:sldMkLst>
          <pc:docMk/>
          <pc:sldMk cId="2075169518" sldId="1353"/>
        </pc:sldMkLst>
        <pc:spChg chg="mod">
          <ac:chgData name="Mohamed Toujani" userId="e9b4e9b7-4e25-44ba-99e8-82576f2413b5" providerId="ADAL" clId="{180CD139-39E3-4637-BB61-28E5695DA9DE}" dt="2024-05-22T22:56:13.779" v="2762" actId="20577"/>
          <ac:spMkLst>
            <pc:docMk/>
            <pc:sldMk cId="2075169518" sldId="1353"/>
            <ac:spMk id="2" creationId="{BF2D5BD2-FE4D-DADA-FE26-A236F9B9F226}"/>
          </ac:spMkLst>
        </pc:spChg>
        <pc:spChg chg="del">
          <ac:chgData name="Mohamed Toujani" userId="e9b4e9b7-4e25-44ba-99e8-82576f2413b5" providerId="ADAL" clId="{180CD139-39E3-4637-BB61-28E5695DA9DE}" dt="2024-05-22T21:57:52.278" v="2249" actId="478"/>
          <ac:spMkLst>
            <pc:docMk/>
            <pc:sldMk cId="2075169518" sldId="1353"/>
            <ac:spMk id="3" creationId="{CC8F7882-88CE-01DC-016E-85F00D55DEA8}"/>
          </ac:spMkLst>
        </pc:spChg>
        <pc:picChg chg="add mod">
          <ac:chgData name="Mohamed Toujani" userId="e9b4e9b7-4e25-44ba-99e8-82576f2413b5" providerId="ADAL" clId="{180CD139-39E3-4637-BB61-28E5695DA9DE}" dt="2024-05-22T22:55:58.736" v="2756" actId="14100"/>
          <ac:picMkLst>
            <pc:docMk/>
            <pc:sldMk cId="2075169518" sldId="1353"/>
            <ac:picMk id="5" creationId="{097082DF-57F0-35F1-6A90-84CA450822E8}"/>
          </ac:picMkLst>
        </pc:picChg>
        <pc:picChg chg="add del mod">
          <ac:chgData name="Mohamed Toujani" userId="e9b4e9b7-4e25-44ba-99e8-82576f2413b5" providerId="ADAL" clId="{180CD139-39E3-4637-BB61-28E5695DA9DE}" dt="2024-05-22T22:55:25.367" v="2745" actId="21"/>
          <ac:picMkLst>
            <pc:docMk/>
            <pc:sldMk cId="2075169518" sldId="1353"/>
            <ac:picMk id="7" creationId="{B3404F2E-A42D-8713-0012-A146667BE294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2:23:35.090" v="2465" actId="478"/>
        <pc:sldMkLst>
          <pc:docMk/>
          <pc:sldMk cId="1733341452" sldId="1354"/>
        </pc:sldMkLst>
        <pc:spChg chg="mod">
          <ac:chgData name="Mohamed Toujani" userId="e9b4e9b7-4e25-44ba-99e8-82576f2413b5" providerId="ADAL" clId="{180CD139-39E3-4637-BB61-28E5695DA9DE}" dt="2024-05-22T15:52:31.704" v="1254" actId="20577"/>
          <ac:spMkLst>
            <pc:docMk/>
            <pc:sldMk cId="1733341452" sldId="1354"/>
            <ac:spMk id="2" creationId="{842F44DF-F8F0-D1D8-37E9-487294991942}"/>
          </ac:spMkLst>
        </pc:spChg>
        <pc:spChg chg="add del">
          <ac:chgData name="Mohamed Toujani" userId="e9b4e9b7-4e25-44ba-99e8-82576f2413b5" providerId="ADAL" clId="{180CD139-39E3-4637-BB61-28E5695DA9DE}" dt="2024-05-22T22:23:35.090" v="2465" actId="478"/>
          <ac:spMkLst>
            <pc:docMk/>
            <pc:sldMk cId="1733341452" sldId="1354"/>
            <ac:spMk id="4" creationId="{70DB3C5F-A797-0A0B-E017-BE3E1CD8D1BE}"/>
          </ac:spMkLst>
        </pc:spChg>
        <pc:spChg chg="add del">
          <ac:chgData name="Mohamed Toujani" userId="e9b4e9b7-4e25-44ba-99e8-82576f2413b5" providerId="ADAL" clId="{180CD139-39E3-4637-BB61-28E5695DA9DE}" dt="2024-05-22T22:23:34.849" v="2464" actId="478"/>
          <ac:spMkLst>
            <pc:docMk/>
            <pc:sldMk cId="1733341452" sldId="1354"/>
            <ac:spMk id="5" creationId="{53A7F77E-63F4-0FBB-97D3-FE53F77719F6}"/>
          </ac:spMkLst>
        </pc:spChg>
      </pc:sldChg>
      <pc:sldChg chg="addSp delSp modSp add del mod">
        <pc:chgData name="Mohamed Toujani" userId="e9b4e9b7-4e25-44ba-99e8-82576f2413b5" providerId="ADAL" clId="{180CD139-39E3-4637-BB61-28E5695DA9DE}" dt="2024-05-22T23:53:23.983" v="3437" actId="47"/>
        <pc:sldMkLst>
          <pc:docMk/>
          <pc:sldMk cId="4162612848" sldId="1355"/>
        </pc:sldMkLst>
        <pc:spChg chg="del mod">
          <ac:chgData name="Mohamed Toujani" userId="e9b4e9b7-4e25-44ba-99e8-82576f2413b5" providerId="ADAL" clId="{180CD139-39E3-4637-BB61-28E5695DA9DE}" dt="2024-05-22T23:53:18.579" v="3436" actId="478"/>
          <ac:spMkLst>
            <pc:docMk/>
            <pc:sldMk cId="4162612848" sldId="1355"/>
            <ac:spMk id="2" creationId="{6E8DC9F9-CD6D-D9F9-4799-34DC0EBC1B10}"/>
          </ac:spMkLst>
        </pc:spChg>
        <pc:spChg chg="del">
          <ac:chgData name="Mohamed Toujani" userId="e9b4e9b7-4e25-44ba-99e8-82576f2413b5" providerId="ADAL" clId="{180CD139-39E3-4637-BB61-28E5695DA9DE}" dt="2024-05-22T23:53:04.777" v="3434" actId="478"/>
          <ac:spMkLst>
            <pc:docMk/>
            <pc:sldMk cId="4162612848" sldId="1355"/>
            <ac:spMk id="3" creationId="{B7D8CB6D-3736-FD0C-6081-D5C70DC75D03}"/>
          </ac:spMkLst>
        </pc:spChg>
        <pc:spChg chg="del">
          <ac:chgData name="Mohamed Toujani" userId="e9b4e9b7-4e25-44ba-99e8-82576f2413b5" providerId="ADAL" clId="{180CD139-39E3-4637-BB61-28E5695DA9DE}" dt="2024-05-22T23:53:15.162" v="3435" actId="478"/>
          <ac:spMkLst>
            <pc:docMk/>
            <pc:sldMk cId="4162612848" sldId="1355"/>
            <ac:spMk id="4" creationId="{0187C38F-6E05-59AB-FDF0-27335A22AD6F}"/>
          </ac:spMkLst>
        </pc:spChg>
        <pc:spChg chg="mod">
          <ac:chgData name="Mohamed Toujani" userId="e9b4e9b7-4e25-44ba-99e8-82576f2413b5" providerId="ADAL" clId="{180CD139-39E3-4637-BB61-28E5695DA9DE}" dt="2024-05-22T15:54:27.793" v="1376" actId="20577"/>
          <ac:spMkLst>
            <pc:docMk/>
            <pc:sldMk cId="4162612848" sldId="1355"/>
            <ac:spMk id="5" creationId="{DAFAF886-ADB9-1B90-F7F7-ED4A26A407C9}"/>
          </ac:spMkLst>
        </pc:spChg>
        <pc:spChg chg="add mod">
          <ac:chgData name="Mohamed Toujani" userId="e9b4e9b7-4e25-44ba-99e8-82576f2413b5" providerId="ADAL" clId="{180CD139-39E3-4637-BB61-28E5695DA9DE}" dt="2024-05-22T23:53:18.579" v="3436" actId="478"/>
          <ac:spMkLst>
            <pc:docMk/>
            <pc:sldMk cId="4162612848" sldId="1355"/>
            <ac:spMk id="8" creationId="{B875E27F-26FB-FDCD-4F40-18E3B19BE562}"/>
          </ac:spMkLst>
        </pc:spChg>
        <pc:picChg chg="mod">
          <ac:chgData name="Mohamed Toujani" userId="e9b4e9b7-4e25-44ba-99e8-82576f2413b5" providerId="ADAL" clId="{180CD139-39E3-4637-BB61-28E5695DA9DE}" dt="2024-05-22T20:06:21.898" v="1482" actId="1038"/>
          <ac:picMkLst>
            <pc:docMk/>
            <pc:sldMk cId="4162612848" sldId="1355"/>
            <ac:picMk id="7" creationId="{CE179E10-4EE9-7767-675A-2EF73E2C9132}"/>
          </ac:picMkLst>
        </pc:picChg>
      </pc:sldChg>
      <pc:sldChg chg="addSp delSp modSp add mod ord">
        <pc:chgData name="Mohamed Toujani" userId="e9b4e9b7-4e25-44ba-99e8-82576f2413b5" providerId="ADAL" clId="{180CD139-39E3-4637-BB61-28E5695DA9DE}" dt="2024-05-22T23:43:41.945" v="3251" actId="14100"/>
        <pc:sldMkLst>
          <pc:docMk/>
          <pc:sldMk cId="3058720708" sldId="1356"/>
        </pc:sldMkLst>
        <pc:spChg chg="mod">
          <ac:chgData name="Mohamed Toujani" userId="e9b4e9b7-4e25-44ba-99e8-82576f2413b5" providerId="ADAL" clId="{180CD139-39E3-4637-BB61-28E5695DA9DE}" dt="2024-05-22T23:43:41.945" v="3251" actId="14100"/>
          <ac:spMkLst>
            <pc:docMk/>
            <pc:sldMk cId="3058720708" sldId="1356"/>
            <ac:spMk id="2" creationId="{0CEDB485-4442-B790-BE44-17372018FC58}"/>
          </ac:spMkLst>
        </pc:spChg>
        <pc:picChg chg="add del mod">
          <ac:chgData name="Mohamed Toujani" userId="e9b4e9b7-4e25-44ba-99e8-82576f2413b5" providerId="ADAL" clId="{180CD139-39E3-4637-BB61-28E5695DA9DE}" dt="2024-05-22T21:12:58.482" v="1803" actId="478"/>
          <ac:picMkLst>
            <pc:docMk/>
            <pc:sldMk cId="3058720708" sldId="1356"/>
            <ac:picMk id="4" creationId="{7909195E-9784-37A5-9AA5-64B67D8247AF}"/>
          </ac:picMkLst>
        </pc:picChg>
        <pc:picChg chg="del">
          <ac:chgData name="Mohamed Toujani" userId="e9b4e9b7-4e25-44ba-99e8-82576f2413b5" providerId="ADAL" clId="{180CD139-39E3-4637-BB61-28E5695DA9DE}" dt="2024-05-22T21:04:58.415" v="1734" actId="478"/>
          <ac:picMkLst>
            <pc:docMk/>
            <pc:sldMk cId="3058720708" sldId="1356"/>
            <ac:picMk id="6" creationId="{A9713C9E-0FC5-3E9C-76E8-5DB7D414229C}"/>
          </ac:picMkLst>
        </pc:picChg>
        <pc:picChg chg="add del mod">
          <ac:chgData name="Mohamed Toujani" userId="e9b4e9b7-4e25-44ba-99e8-82576f2413b5" providerId="ADAL" clId="{180CD139-39E3-4637-BB61-28E5695DA9DE}" dt="2024-05-22T21:43:30.966" v="2061" actId="14100"/>
          <ac:picMkLst>
            <pc:docMk/>
            <pc:sldMk cId="3058720708" sldId="1356"/>
            <ac:picMk id="7" creationId="{17D04780-5C65-C1B9-B666-97DA99C30AE3}"/>
          </ac:picMkLst>
        </pc:picChg>
        <pc:picChg chg="del">
          <ac:chgData name="Mohamed Toujani" userId="e9b4e9b7-4e25-44ba-99e8-82576f2413b5" providerId="ADAL" clId="{180CD139-39E3-4637-BB61-28E5695DA9DE}" dt="2024-05-22T21:06:08.489" v="1741" actId="478"/>
          <ac:picMkLst>
            <pc:docMk/>
            <pc:sldMk cId="3058720708" sldId="1356"/>
            <ac:picMk id="8" creationId="{8136289C-0B54-4068-B239-0A6EA0CD6483}"/>
          </ac:picMkLst>
        </pc:picChg>
        <pc:picChg chg="add del mod">
          <ac:chgData name="Mohamed Toujani" userId="e9b4e9b7-4e25-44ba-99e8-82576f2413b5" providerId="ADAL" clId="{180CD139-39E3-4637-BB61-28E5695DA9DE}" dt="2024-05-22T21:12:58.125" v="1802" actId="22"/>
          <ac:picMkLst>
            <pc:docMk/>
            <pc:sldMk cId="3058720708" sldId="1356"/>
            <ac:picMk id="10" creationId="{C5522410-9C48-69CD-4753-37EB8385B14F}"/>
          </ac:picMkLst>
        </pc:picChg>
        <pc:picChg chg="add del mod">
          <ac:chgData name="Mohamed Toujani" userId="e9b4e9b7-4e25-44ba-99e8-82576f2413b5" providerId="ADAL" clId="{180CD139-39E3-4637-BB61-28E5695DA9DE}" dt="2024-05-22T21:12:55.409" v="1794" actId="22"/>
          <ac:picMkLst>
            <pc:docMk/>
            <pc:sldMk cId="3058720708" sldId="1356"/>
            <ac:picMk id="12" creationId="{50DCB295-1159-B5FF-D5A5-429B6A6D4A19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3:43:36.339" v="3249" actId="14100"/>
        <pc:sldMkLst>
          <pc:docMk/>
          <pc:sldMk cId="1486834453" sldId="1357"/>
        </pc:sldMkLst>
        <pc:spChg chg="mod">
          <ac:chgData name="Mohamed Toujani" userId="e9b4e9b7-4e25-44ba-99e8-82576f2413b5" providerId="ADAL" clId="{180CD139-39E3-4637-BB61-28E5695DA9DE}" dt="2024-05-22T23:43:36.339" v="3249" actId="14100"/>
          <ac:spMkLst>
            <pc:docMk/>
            <pc:sldMk cId="1486834453" sldId="1357"/>
            <ac:spMk id="2" creationId="{0CEDB485-4442-B790-BE44-17372018FC58}"/>
          </ac:spMkLst>
        </pc:spChg>
        <pc:picChg chg="add mod">
          <ac:chgData name="Mohamed Toujani" userId="e9b4e9b7-4e25-44ba-99e8-82576f2413b5" providerId="ADAL" clId="{180CD139-39E3-4637-BB61-28E5695DA9DE}" dt="2024-05-22T21:08:21.347" v="1751" actId="14100"/>
          <ac:picMkLst>
            <pc:docMk/>
            <pc:sldMk cId="1486834453" sldId="1357"/>
            <ac:picMk id="4" creationId="{0E49B9AC-0369-5E5A-C0FB-97C94CF0FB50}"/>
          </ac:picMkLst>
        </pc:picChg>
        <pc:picChg chg="del">
          <ac:chgData name="Mohamed Toujani" userId="e9b4e9b7-4e25-44ba-99e8-82576f2413b5" providerId="ADAL" clId="{180CD139-39E3-4637-BB61-28E5695DA9DE}" dt="2024-05-22T21:08:10.334" v="1747" actId="478"/>
          <ac:picMkLst>
            <pc:docMk/>
            <pc:sldMk cId="1486834453" sldId="1357"/>
            <ac:picMk id="6" creationId="{A9713C9E-0FC5-3E9C-76E8-5DB7D414229C}"/>
          </ac:picMkLst>
        </pc:picChg>
        <pc:picChg chg="add mod">
          <ac:chgData name="Mohamed Toujani" userId="e9b4e9b7-4e25-44ba-99e8-82576f2413b5" providerId="ADAL" clId="{180CD139-39E3-4637-BB61-28E5695DA9DE}" dt="2024-05-22T21:09:39.307" v="1758" actId="14100"/>
          <ac:picMkLst>
            <pc:docMk/>
            <pc:sldMk cId="1486834453" sldId="1357"/>
            <ac:picMk id="7" creationId="{21AB07DB-3F26-D6A0-C790-4F9AE62C464E}"/>
          </ac:picMkLst>
        </pc:picChg>
        <pc:picChg chg="del">
          <ac:chgData name="Mohamed Toujani" userId="e9b4e9b7-4e25-44ba-99e8-82576f2413b5" providerId="ADAL" clId="{180CD139-39E3-4637-BB61-28E5695DA9DE}" dt="2024-05-22T21:08:54.893" v="1752" actId="478"/>
          <ac:picMkLst>
            <pc:docMk/>
            <pc:sldMk cId="1486834453" sldId="1357"/>
            <ac:picMk id="8" creationId="{8136289C-0B54-4068-B239-0A6EA0CD6483}"/>
          </ac:picMkLst>
        </pc:picChg>
      </pc:sldChg>
      <pc:sldChg chg="addSp delSp modSp add mod ord">
        <pc:chgData name="Mohamed Toujani" userId="e9b4e9b7-4e25-44ba-99e8-82576f2413b5" providerId="ADAL" clId="{180CD139-39E3-4637-BB61-28E5695DA9DE}" dt="2024-05-22T23:43:48.695" v="3253" actId="14100"/>
        <pc:sldMkLst>
          <pc:docMk/>
          <pc:sldMk cId="3293924000" sldId="1358"/>
        </pc:sldMkLst>
        <pc:spChg chg="mod">
          <ac:chgData name="Mohamed Toujani" userId="e9b4e9b7-4e25-44ba-99e8-82576f2413b5" providerId="ADAL" clId="{180CD139-39E3-4637-BB61-28E5695DA9DE}" dt="2024-05-22T23:43:48.695" v="3253" actId="14100"/>
          <ac:spMkLst>
            <pc:docMk/>
            <pc:sldMk cId="3293924000" sldId="1358"/>
            <ac:spMk id="2" creationId="{0CEDB485-4442-B790-BE44-17372018FC58}"/>
          </ac:spMkLst>
        </pc:spChg>
        <pc:picChg chg="add mod">
          <ac:chgData name="Mohamed Toujani" userId="e9b4e9b7-4e25-44ba-99e8-82576f2413b5" providerId="ADAL" clId="{180CD139-39E3-4637-BB61-28E5695DA9DE}" dt="2024-05-22T21:13:16.521" v="1810" actId="14100"/>
          <ac:picMkLst>
            <pc:docMk/>
            <pc:sldMk cId="3293924000" sldId="1358"/>
            <ac:picMk id="4" creationId="{26A27EFB-BF9B-C954-CA75-4E3286FEDADF}"/>
          </ac:picMkLst>
        </pc:picChg>
        <pc:picChg chg="del">
          <ac:chgData name="Mohamed Toujani" userId="e9b4e9b7-4e25-44ba-99e8-82576f2413b5" providerId="ADAL" clId="{180CD139-39E3-4637-BB61-28E5695DA9DE}" dt="2024-05-22T21:13:30.211" v="1811" actId="478"/>
          <ac:picMkLst>
            <pc:docMk/>
            <pc:sldMk cId="3293924000" sldId="1358"/>
            <ac:picMk id="6" creationId="{A9713C9E-0FC5-3E9C-76E8-5DB7D414229C}"/>
          </ac:picMkLst>
        </pc:picChg>
        <pc:picChg chg="add mod">
          <ac:chgData name="Mohamed Toujani" userId="e9b4e9b7-4e25-44ba-99e8-82576f2413b5" providerId="ADAL" clId="{180CD139-39E3-4637-BB61-28E5695DA9DE}" dt="2024-05-22T21:13:47.942" v="1819" actId="1036"/>
          <ac:picMkLst>
            <pc:docMk/>
            <pc:sldMk cId="3293924000" sldId="1358"/>
            <ac:picMk id="7" creationId="{2679ED52-92A5-225C-3013-81067E73321D}"/>
          </ac:picMkLst>
        </pc:picChg>
        <pc:picChg chg="del">
          <ac:chgData name="Mohamed Toujani" userId="e9b4e9b7-4e25-44ba-99e8-82576f2413b5" providerId="ADAL" clId="{180CD139-39E3-4637-BB61-28E5695DA9DE}" dt="2024-05-22T21:13:03.216" v="1804" actId="478"/>
          <ac:picMkLst>
            <pc:docMk/>
            <pc:sldMk cId="3293924000" sldId="1358"/>
            <ac:picMk id="8" creationId="{8136289C-0B54-4068-B239-0A6EA0CD6483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1:18:37.309" v="1887" actId="20577"/>
        <pc:sldMkLst>
          <pc:docMk/>
          <pc:sldMk cId="1014516774" sldId="1359"/>
        </pc:sldMkLst>
        <pc:spChg chg="mod">
          <ac:chgData name="Mohamed Toujani" userId="e9b4e9b7-4e25-44ba-99e8-82576f2413b5" providerId="ADAL" clId="{180CD139-39E3-4637-BB61-28E5695DA9DE}" dt="2024-05-22T21:18:37.309" v="1887" actId="20577"/>
          <ac:spMkLst>
            <pc:docMk/>
            <pc:sldMk cId="1014516774" sldId="1359"/>
            <ac:spMk id="2" creationId="{0CEDB485-4442-B790-BE44-17372018FC58}"/>
          </ac:spMkLst>
        </pc:spChg>
        <pc:picChg chg="del">
          <ac:chgData name="Mohamed Toujani" userId="e9b4e9b7-4e25-44ba-99e8-82576f2413b5" providerId="ADAL" clId="{180CD139-39E3-4637-BB61-28E5695DA9DE}" dt="2024-05-22T21:14:17.266" v="1824" actId="478"/>
          <ac:picMkLst>
            <pc:docMk/>
            <pc:sldMk cId="1014516774" sldId="1359"/>
            <ac:picMk id="4" creationId="{26A27EFB-BF9B-C954-CA75-4E3286FEDADF}"/>
          </ac:picMkLst>
        </pc:picChg>
        <pc:picChg chg="add mod">
          <ac:chgData name="Mohamed Toujani" userId="e9b4e9b7-4e25-44ba-99e8-82576f2413b5" providerId="ADAL" clId="{180CD139-39E3-4637-BB61-28E5695DA9DE}" dt="2024-05-22T21:14:48.170" v="1830" actId="1076"/>
          <ac:picMkLst>
            <pc:docMk/>
            <pc:sldMk cId="1014516774" sldId="1359"/>
            <ac:picMk id="5" creationId="{0AC9281F-526C-8B94-45B4-5C77C0CAE26C}"/>
          </ac:picMkLst>
        </pc:picChg>
        <pc:picChg chg="del">
          <ac:chgData name="Mohamed Toujani" userId="e9b4e9b7-4e25-44ba-99e8-82576f2413b5" providerId="ADAL" clId="{180CD139-39E3-4637-BB61-28E5695DA9DE}" dt="2024-05-22T21:14:11.233" v="1821" actId="478"/>
          <ac:picMkLst>
            <pc:docMk/>
            <pc:sldMk cId="1014516774" sldId="1359"/>
            <ac:picMk id="7" creationId="{2679ED52-92A5-225C-3013-81067E73321D}"/>
          </ac:picMkLst>
        </pc:picChg>
        <pc:picChg chg="add mod">
          <ac:chgData name="Mohamed Toujani" userId="e9b4e9b7-4e25-44ba-99e8-82576f2413b5" providerId="ADAL" clId="{180CD139-39E3-4637-BB61-28E5695DA9DE}" dt="2024-05-22T21:14:51.395" v="1831" actId="1076"/>
          <ac:picMkLst>
            <pc:docMk/>
            <pc:sldMk cId="1014516774" sldId="1359"/>
            <ac:picMk id="8" creationId="{2CE3945E-099A-D231-77EF-75AC344890D3}"/>
          </ac:picMkLst>
        </pc:picChg>
        <pc:picChg chg="add del mod">
          <ac:chgData name="Mohamed Toujani" userId="e9b4e9b7-4e25-44ba-99e8-82576f2413b5" providerId="ADAL" clId="{180CD139-39E3-4637-BB61-28E5695DA9DE}" dt="2024-05-22T21:15:17.747" v="1835" actId="478"/>
          <ac:picMkLst>
            <pc:docMk/>
            <pc:sldMk cId="1014516774" sldId="1359"/>
            <ac:picMk id="10" creationId="{F4AD40D4-1338-4D66-7963-2DAE2D3650EA}"/>
          </ac:picMkLst>
        </pc:picChg>
        <pc:picChg chg="add del mod">
          <ac:chgData name="Mohamed Toujani" userId="e9b4e9b7-4e25-44ba-99e8-82576f2413b5" providerId="ADAL" clId="{180CD139-39E3-4637-BB61-28E5695DA9DE}" dt="2024-05-22T21:15:37.186" v="1838" actId="478"/>
          <ac:picMkLst>
            <pc:docMk/>
            <pc:sldMk cId="1014516774" sldId="1359"/>
            <ac:picMk id="12" creationId="{312D8ADB-532A-9332-E195-3F6DA7CADF99}"/>
          </ac:picMkLst>
        </pc:picChg>
        <pc:picChg chg="add mod">
          <ac:chgData name="Mohamed Toujani" userId="e9b4e9b7-4e25-44ba-99e8-82576f2413b5" providerId="ADAL" clId="{180CD139-39E3-4637-BB61-28E5695DA9DE}" dt="2024-05-22T21:15:49.898" v="1840" actId="1076"/>
          <ac:picMkLst>
            <pc:docMk/>
            <pc:sldMk cId="1014516774" sldId="1359"/>
            <ac:picMk id="14" creationId="{7AEA329F-CD23-54EB-45C4-903EE06B839F}"/>
          </ac:picMkLst>
        </pc:picChg>
        <pc:picChg chg="add mod">
          <ac:chgData name="Mohamed Toujani" userId="e9b4e9b7-4e25-44ba-99e8-82576f2413b5" providerId="ADAL" clId="{180CD139-39E3-4637-BB61-28E5695DA9DE}" dt="2024-05-22T21:16:26.626" v="1845" actId="14100"/>
          <ac:picMkLst>
            <pc:docMk/>
            <pc:sldMk cId="1014516774" sldId="1359"/>
            <ac:picMk id="16" creationId="{A3E7D2D8-F1DB-1DC4-0C1D-29A6462F6A09}"/>
          </ac:picMkLst>
        </pc:picChg>
        <pc:cxnChg chg="add mod">
          <ac:chgData name="Mohamed Toujani" userId="e9b4e9b7-4e25-44ba-99e8-82576f2413b5" providerId="ADAL" clId="{180CD139-39E3-4637-BB61-28E5695DA9DE}" dt="2024-05-22T21:17:08.327" v="1847" actId="17032"/>
          <ac:cxnSpMkLst>
            <pc:docMk/>
            <pc:sldMk cId="1014516774" sldId="1359"/>
            <ac:cxnSpMk id="18" creationId="{127FA338-5ABC-F674-C87D-42FB41B9C173}"/>
          </ac:cxnSpMkLst>
        </pc:cxnChg>
        <pc:cxnChg chg="add mod">
          <ac:chgData name="Mohamed Toujani" userId="e9b4e9b7-4e25-44ba-99e8-82576f2413b5" providerId="ADAL" clId="{180CD139-39E3-4637-BB61-28E5695DA9DE}" dt="2024-05-22T21:18:21.995" v="1875" actId="1037"/>
          <ac:cxnSpMkLst>
            <pc:docMk/>
            <pc:sldMk cId="1014516774" sldId="1359"/>
            <ac:cxnSpMk id="20" creationId="{795C8079-EA69-429B-9D81-E8C416317FB4}"/>
          </ac:cxnSpMkLst>
        </pc:cxnChg>
      </pc:sldChg>
      <pc:sldChg chg="addSp delSp modSp add mod">
        <pc:chgData name="Mohamed Toujani" userId="e9b4e9b7-4e25-44ba-99e8-82576f2413b5" providerId="ADAL" clId="{180CD139-39E3-4637-BB61-28E5695DA9DE}" dt="2024-05-22T23:06:02.471" v="2934" actId="14100"/>
        <pc:sldMkLst>
          <pc:docMk/>
          <pc:sldMk cId="3203649015" sldId="1360"/>
        </pc:sldMkLst>
        <pc:spChg chg="mod">
          <ac:chgData name="Mohamed Toujani" userId="e9b4e9b7-4e25-44ba-99e8-82576f2413b5" providerId="ADAL" clId="{180CD139-39E3-4637-BB61-28E5695DA9DE}" dt="2024-05-22T23:06:02.471" v="2934" actId="14100"/>
          <ac:spMkLst>
            <pc:docMk/>
            <pc:sldMk cId="3203649015" sldId="1360"/>
            <ac:spMk id="2" creationId="{0CEDB485-4442-B790-BE44-17372018FC58}"/>
          </ac:spMkLst>
        </pc:spChg>
        <pc:picChg chg="add mod">
          <ac:chgData name="Mohamed Toujani" userId="e9b4e9b7-4e25-44ba-99e8-82576f2413b5" providerId="ADAL" clId="{180CD139-39E3-4637-BB61-28E5695DA9DE}" dt="2024-05-22T23:01:13.286" v="2831" actId="14100"/>
          <ac:picMkLst>
            <pc:docMk/>
            <pc:sldMk cId="3203649015" sldId="1360"/>
            <ac:picMk id="4" creationId="{BD66D9F4-25C0-26E4-BAAF-D6DA58886E97}"/>
          </ac:picMkLst>
        </pc:picChg>
        <pc:picChg chg="del">
          <ac:chgData name="Mohamed Toujani" userId="e9b4e9b7-4e25-44ba-99e8-82576f2413b5" providerId="ADAL" clId="{180CD139-39E3-4637-BB61-28E5695DA9DE}" dt="2024-05-22T23:00:28.547" v="2821" actId="478"/>
          <ac:picMkLst>
            <pc:docMk/>
            <pc:sldMk cId="3203649015" sldId="1360"/>
            <ac:picMk id="6" creationId="{005AA686-AB19-6969-F2CC-AF60ED0FD274}"/>
          </ac:picMkLst>
        </pc:picChg>
        <pc:picChg chg="del">
          <ac:chgData name="Mohamed Toujani" userId="e9b4e9b7-4e25-44ba-99e8-82576f2413b5" providerId="ADAL" clId="{180CD139-39E3-4637-BB61-28E5695DA9DE}" dt="2024-05-22T23:00:39.380" v="2827" actId="478"/>
          <ac:picMkLst>
            <pc:docMk/>
            <pc:sldMk cId="3203649015" sldId="1360"/>
            <ac:picMk id="8" creationId="{E2624FA7-5C1D-B7C0-966B-A6B52E660F0E}"/>
          </ac:picMkLst>
        </pc:picChg>
        <pc:picChg chg="add mod">
          <ac:chgData name="Mohamed Toujani" userId="e9b4e9b7-4e25-44ba-99e8-82576f2413b5" providerId="ADAL" clId="{180CD139-39E3-4637-BB61-28E5695DA9DE}" dt="2024-05-22T23:00:36.971" v="2826" actId="14100"/>
          <ac:picMkLst>
            <pc:docMk/>
            <pc:sldMk cId="3203649015" sldId="1360"/>
            <ac:picMk id="2050" creationId="{63C36651-FA9A-5D68-5145-A772CBB31F43}"/>
          </ac:picMkLst>
        </pc:picChg>
      </pc:sldChg>
      <pc:sldChg chg="add del">
        <pc:chgData name="Mohamed Toujani" userId="e9b4e9b7-4e25-44ba-99e8-82576f2413b5" providerId="ADAL" clId="{180CD139-39E3-4637-BB61-28E5695DA9DE}" dt="2024-05-22T23:01:33.584" v="2832" actId="47"/>
        <pc:sldMkLst>
          <pc:docMk/>
          <pc:sldMk cId="2759378516" sldId="1361"/>
        </pc:sldMkLst>
      </pc:sldChg>
      <pc:sldChg chg="addSp delSp modSp add mod">
        <pc:chgData name="Mohamed Toujani" userId="e9b4e9b7-4e25-44ba-99e8-82576f2413b5" providerId="ADAL" clId="{180CD139-39E3-4637-BB61-28E5695DA9DE}" dt="2024-05-22T22:09:12.367" v="2386" actId="1036"/>
        <pc:sldMkLst>
          <pc:docMk/>
          <pc:sldMk cId="3946556573" sldId="1362"/>
        </pc:sldMkLst>
        <pc:spChg chg="mod">
          <ac:chgData name="Mohamed Toujani" userId="e9b4e9b7-4e25-44ba-99e8-82576f2413b5" providerId="ADAL" clId="{180CD139-39E3-4637-BB61-28E5695DA9DE}" dt="2024-05-22T22:05:48.648" v="2294" actId="20577"/>
          <ac:spMkLst>
            <pc:docMk/>
            <pc:sldMk cId="3946556573" sldId="1362"/>
            <ac:spMk id="2" creationId="{BF2D5BD2-FE4D-DADA-FE26-A236F9B9F226}"/>
          </ac:spMkLst>
        </pc:spChg>
        <pc:spChg chg="add mod">
          <ac:chgData name="Mohamed Toujani" userId="e9b4e9b7-4e25-44ba-99e8-82576f2413b5" providerId="ADAL" clId="{180CD139-39E3-4637-BB61-28E5695DA9DE}" dt="2024-05-22T22:08:41.364" v="2362" actId="20577"/>
          <ac:spMkLst>
            <pc:docMk/>
            <pc:sldMk cId="3946556573" sldId="1362"/>
            <ac:spMk id="11" creationId="{DB0CFFF6-ECF0-13E8-6722-8B2B8F59E356}"/>
          </ac:spMkLst>
        </pc:spChg>
        <pc:picChg chg="add mod">
          <ac:chgData name="Mohamed Toujani" userId="e9b4e9b7-4e25-44ba-99e8-82576f2413b5" providerId="ADAL" clId="{180CD139-39E3-4637-BB61-28E5695DA9DE}" dt="2024-05-22T22:09:12.367" v="2386" actId="1036"/>
          <ac:picMkLst>
            <pc:docMk/>
            <pc:sldMk cId="3946556573" sldId="1362"/>
            <ac:picMk id="4" creationId="{B825818A-7CD3-D7CE-CE30-FDE0E4388312}"/>
          </ac:picMkLst>
        </pc:picChg>
        <pc:picChg chg="del">
          <ac:chgData name="Mohamed Toujani" userId="e9b4e9b7-4e25-44ba-99e8-82576f2413b5" providerId="ADAL" clId="{180CD139-39E3-4637-BB61-28E5695DA9DE}" dt="2024-05-22T22:06:48.078" v="2295" actId="478"/>
          <ac:picMkLst>
            <pc:docMk/>
            <pc:sldMk cId="3946556573" sldId="1362"/>
            <ac:picMk id="5" creationId="{097082DF-57F0-35F1-6A90-84CA450822E8}"/>
          </ac:picMkLst>
        </pc:picChg>
        <pc:picChg chg="del">
          <ac:chgData name="Mohamed Toujani" userId="e9b4e9b7-4e25-44ba-99e8-82576f2413b5" providerId="ADAL" clId="{180CD139-39E3-4637-BB61-28E5695DA9DE}" dt="2024-05-22T22:07:06.460" v="2300" actId="478"/>
          <ac:picMkLst>
            <pc:docMk/>
            <pc:sldMk cId="3946556573" sldId="1362"/>
            <ac:picMk id="7" creationId="{B3404F2E-A42D-8713-0012-A146667BE294}"/>
          </ac:picMkLst>
        </pc:picChg>
        <pc:picChg chg="add mod">
          <ac:chgData name="Mohamed Toujani" userId="e9b4e9b7-4e25-44ba-99e8-82576f2413b5" providerId="ADAL" clId="{180CD139-39E3-4637-BB61-28E5695DA9DE}" dt="2024-05-22T22:08:16.417" v="2330" actId="1076"/>
          <ac:picMkLst>
            <pc:docMk/>
            <pc:sldMk cId="3946556573" sldId="1362"/>
            <ac:picMk id="8" creationId="{C88CAE6F-D1EB-3A97-BC14-C8A77203AA0B}"/>
          </ac:picMkLst>
        </pc:picChg>
        <pc:picChg chg="add mod">
          <ac:chgData name="Mohamed Toujani" userId="e9b4e9b7-4e25-44ba-99e8-82576f2413b5" providerId="ADAL" clId="{180CD139-39E3-4637-BB61-28E5695DA9DE}" dt="2024-05-22T22:08:17.902" v="2331" actId="1076"/>
          <ac:picMkLst>
            <pc:docMk/>
            <pc:sldMk cId="3946556573" sldId="1362"/>
            <ac:picMk id="10" creationId="{98248325-BEF4-A90B-3451-CF8CAC562A2C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2:10:47.331" v="2399" actId="1076"/>
        <pc:sldMkLst>
          <pc:docMk/>
          <pc:sldMk cId="145913185" sldId="1363"/>
        </pc:sldMkLst>
        <pc:picChg chg="del">
          <ac:chgData name="Mohamed Toujani" userId="e9b4e9b7-4e25-44ba-99e8-82576f2413b5" providerId="ADAL" clId="{180CD139-39E3-4637-BB61-28E5695DA9DE}" dt="2024-05-22T22:09:21.074" v="2388" actId="478"/>
          <ac:picMkLst>
            <pc:docMk/>
            <pc:sldMk cId="145913185" sldId="1363"/>
            <ac:picMk id="4" creationId="{B825818A-7CD3-D7CE-CE30-FDE0E4388312}"/>
          </ac:picMkLst>
        </pc:picChg>
        <pc:picChg chg="add mod">
          <ac:chgData name="Mohamed Toujani" userId="e9b4e9b7-4e25-44ba-99e8-82576f2413b5" providerId="ADAL" clId="{180CD139-39E3-4637-BB61-28E5695DA9DE}" dt="2024-05-22T22:10:05.558" v="2391" actId="1076"/>
          <ac:picMkLst>
            <pc:docMk/>
            <pc:sldMk cId="145913185" sldId="1363"/>
            <ac:picMk id="5" creationId="{99FAEBC8-CE0D-F19F-327A-EB58AB7A9CD1}"/>
          </ac:picMkLst>
        </pc:picChg>
        <pc:picChg chg="add mod">
          <ac:chgData name="Mohamed Toujani" userId="e9b4e9b7-4e25-44ba-99e8-82576f2413b5" providerId="ADAL" clId="{180CD139-39E3-4637-BB61-28E5695DA9DE}" dt="2024-05-22T22:10:21.542" v="2395" actId="1076"/>
          <ac:picMkLst>
            <pc:docMk/>
            <pc:sldMk cId="145913185" sldId="1363"/>
            <ac:picMk id="7" creationId="{CFA5CE50-FFAF-4E20-A933-51EFA7F30A32}"/>
          </ac:picMkLst>
        </pc:picChg>
        <pc:picChg chg="del">
          <ac:chgData name="Mohamed Toujani" userId="e9b4e9b7-4e25-44ba-99e8-82576f2413b5" providerId="ADAL" clId="{180CD139-39E3-4637-BB61-28E5695DA9DE}" dt="2024-05-22T22:10:09.169" v="2393" actId="478"/>
          <ac:picMkLst>
            <pc:docMk/>
            <pc:sldMk cId="145913185" sldId="1363"/>
            <ac:picMk id="8" creationId="{C88CAE6F-D1EB-3A97-BC14-C8A77203AA0B}"/>
          </ac:picMkLst>
        </pc:picChg>
        <pc:picChg chg="del">
          <ac:chgData name="Mohamed Toujani" userId="e9b4e9b7-4e25-44ba-99e8-82576f2413b5" providerId="ADAL" clId="{180CD139-39E3-4637-BB61-28E5695DA9DE}" dt="2024-05-22T22:10:07.354" v="2392" actId="478"/>
          <ac:picMkLst>
            <pc:docMk/>
            <pc:sldMk cId="145913185" sldId="1363"/>
            <ac:picMk id="10" creationId="{98248325-BEF4-A90B-3451-CF8CAC562A2C}"/>
          </ac:picMkLst>
        </pc:picChg>
        <pc:picChg chg="add mod">
          <ac:chgData name="Mohamed Toujani" userId="e9b4e9b7-4e25-44ba-99e8-82576f2413b5" providerId="ADAL" clId="{180CD139-39E3-4637-BB61-28E5695DA9DE}" dt="2024-05-22T22:10:31.003" v="2397" actId="1076"/>
          <ac:picMkLst>
            <pc:docMk/>
            <pc:sldMk cId="145913185" sldId="1363"/>
            <ac:picMk id="12" creationId="{F94D82A1-536A-D2F5-9166-0B1D759CB770}"/>
          </ac:picMkLst>
        </pc:picChg>
        <pc:picChg chg="add mod">
          <ac:chgData name="Mohamed Toujani" userId="e9b4e9b7-4e25-44ba-99e8-82576f2413b5" providerId="ADAL" clId="{180CD139-39E3-4637-BB61-28E5695DA9DE}" dt="2024-05-22T22:10:47.331" v="2399" actId="1076"/>
          <ac:picMkLst>
            <pc:docMk/>
            <pc:sldMk cId="145913185" sldId="1363"/>
            <ac:picMk id="14" creationId="{E01DA12F-83FE-D3A4-A8AC-48A8787215FB}"/>
          </ac:picMkLst>
        </pc:picChg>
      </pc:sldChg>
      <pc:sldChg chg="delSp modSp add del mod">
        <pc:chgData name="Mohamed Toujani" userId="e9b4e9b7-4e25-44ba-99e8-82576f2413b5" providerId="ADAL" clId="{180CD139-39E3-4637-BB61-28E5695DA9DE}" dt="2024-05-22T22:34:45.989" v="2475" actId="47"/>
        <pc:sldMkLst>
          <pc:docMk/>
          <pc:sldMk cId="877179987" sldId="1364"/>
        </pc:sldMkLst>
        <pc:spChg chg="mod">
          <ac:chgData name="Mohamed Toujani" userId="e9b4e9b7-4e25-44ba-99e8-82576f2413b5" providerId="ADAL" clId="{180CD139-39E3-4637-BB61-28E5695DA9DE}" dt="2024-05-22T22:34:43.698" v="2474" actId="1076"/>
          <ac:spMkLst>
            <pc:docMk/>
            <pc:sldMk cId="877179987" sldId="1364"/>
            <ac:spMk id="2" creationId="{109D90F4-8FFA-3F85-A0EA-F78CDCBE3723}"/>
          </ac:spMkLst>
        </pc:spChg>
        <pc:spChg chg="del mod">
          <ac:chgData name="Mohamed Toujani" userId="e9b4e9b7-4e25-44ba-99e8-82576f2413b5" providerId="ADAL" clId="{180CD139-39E3-4637-BB61-28E5695DA9DE}" dt="2024-05-22T22:34:23.985" v="2472" actId="478"/>
          <ac:spMkLst>
            <pc:docMk/>
            <pc:sldMk cId="877179987" sldId="1364"/>
            <ac:spMk id="4" creationId="{BBD130D7-38F4-56AF-2011-702C544A758A}"/>
          </ac:spMkLst>
        </pc:spChg>
      </pc:sldChg>
      <pc:sldChg chg="delSp modSp new mod ord">
        <pc:chgData name="Mohamed Toujani" userId="e9b4e9b7-4e25-44ba-99e8-82576f2413b5" providerId="ADAL" clId="{180CD139-39E3-4637-BB61-28E5695DA9DE}" dt="2024-05-22T22:36:26.316" v="2510" actId="478"/>
        <pc:sldMkLst>
          <pc:docMk/>
          <pc:sldMk cId="3063107331" sldId="1364"/>
        </pc:sldMkLst>
        <pc:spChg chg="mod">
          <ac:chgData name="Mohamed Toujani" userId="e9b4e9b7-4e25-44ba-99e8-82576f2413b5" providerId="ADAL" clId="{180CD139-39E3-4637-BB61-28E5695DA9DE}" dt="2024-05-22T22:36:14.761" v="2507" actId="1036"/>
          <ac:spMkLst>
            <pc:docMk/>
            <pc:sldMk cId="3063107331" sldId="1364"/>
            <ac:spMk id="2" creationId="{62C172F3-8E51-EB9A-AD71-474845D10CA5}"/>
          </ac:spMkLst>
        </pc:spChg>
        <pc:spChg chg="del">
          <ac:chgData name="Mohamed Toujani" userId="e9b4e9b7-4e25-44ba-99e8-82576f2413b5" providerId="ADAL" clId="{180CD139-39E3-4637-BB61-28E5695DA9DE}" dt="2024-05-22T22:36:17.302" v="2508" actId="478"/>
          <ac:spMkLst>
            <pc:docMk/>
            <pc:sldMk cId="3063107331" sldId="1364"/>
            <ac:spMk id="3" creationId="{D9602CA4-4784-3AAE-40DD-842161110D2A}"/>
          </ac:spMkLst>
        </pc:spChg>
        <pc:spChg chg="del">
          <ac:chgData name="Mohamed Toujani" userId="e9b4e9b7-4e25-44ba-99e8-82576f2413b5" providerId="ADAL" clId="{180CD139-39E3-4637-BB61-28E5695DA9DE}" dt="2024-05-22T22:36:24.085" v="2509" actId="478"/>
          <ac:spMkLst>
            <pc:docMk/>
            <pc:sldMk cId="3063107331" sldId="1364"/>
            <ac:spMk id="4" creationId="{CC3E52EC-C27D-B106-32EC-83D00B5EF314}"/>
          </ac:spMkLst>
        </pc:spChg>
        <pc:spChg chg="del">
          <ac:chgData name="Mohamed Toujani" userId="e9b4e9b7-4e25-44ba-99e8-82576f2413b5" providerId="ADAL" clId="{180CD139-39E3-4637-BB61-28E5695DA9DE}" dt="2024-05-22T22:36:26.316" v="2510" actId="478"/>
          <ac:spMkLst>
            <pc:docMk/>
            <pc:sldMk cId="3063107331" sldId="1364"/>
            <ac:spMk id="5" creationId="{D61DD836-61E6-1F8E-C028-D75511934AD4}"/>
          </ac:spMkLst>
        </pc:spChg>
      </pc:sldChg>
      <pc:sldChg chg="modSp add mod">
        <pc:chgData name="Mohamed Toujani" userId="e9b4e9b7-4e25-44ba-99e8-82576f2413b5" providerId="ADAL" clId="{180CD139-39E3-4637-BB61-28E5695DA9DE}" dt="2024-05-22T22:38:06.755" v="2558" actId="14100"/>
        <pc:sldMkLst>
          <pc:docMk/>
          <pc:sldMk cId="3519520050" sldId="1365"/>
        </pc:sldMkLst>
        <pc:spChg chg="mod">
          <ac:chgData name="Mohamed Toujani" userId="e9b4e9b7-4e25-44ba-99e8-82576f2413b5" providerId="ADAL" clId="{180CD139-39E3-4637-BB61-28E5695DA9DE}" dt="2024-05-22T22:38:06.755" v="2558" actId="14100"/>
          <ac:spMkLst>
            <pc:docMk/>
            <pc:sldMk cId="3519520050" sldId="1365"/>
            <ac:spMk id="2" creationId="{62C172F3-8E51-EB9A-AD71-474845D10CA5}"/>
          </ac:spMkLst>
        </pc:spChg>
      </pc:sldChg>
      <pc:sldChg chg="delSp modSp new del mod">
        <pc:chgData name="Mohamed Toujani" userId="e9b4e9b7-4e25-44ba-99e8-82576f2413b5" providerId="ADAL" clId="{180CD139-39E3-4637-BB61-28E5695DA9DE}" dt="2024-05-22T23:19:56.955" v="3161" actId="47"/>
        <pc:sldMkLst>
          <pc:docMk/>
          <pc:sldMk cId="395073439" sldId="1366"/>
        </pc:sldMkLst>
        <pc:spChg chg="mod">
          <ac:chgData name="Mohamed Toujani" userId="e9b4e9b7-4e25-44ba-99e8-82576f2413b5" providerId="ADAL" clId="{180CD139-39E3-4637-BB61-28E5695DA9DE}" dt="2024-05-22T22:41:21.757" v="2571" actId="20577"/>
          <ac:spMkLst>
            <pc:docMk/>
            <pc:sldMk cId="395073439" sldId="1366"/>
            <ac:spMk id="2" creationId="{8A525824-E784-30D5-1BFA-B39C6FB67AB3}"/>
          </ac:spMkLst>
        </pc:spChg>
        <pc:spChg chg="del">
          <ac:chgData name="Mohamed Toujani" userId="e9b4e9b7-4e25-44ba-99e8-82576f2413b5" providerId="ADAL" clId="{180CD139-39E3-4637-BB61-28E5695DA9DE}" dt="2024-05-22T22:41:24.463" v="2572" actId="478"/>
          <ac:spMkLst>
            <pc:docMk/>
            <pc:sldMk cId="395073439" sldId="1366"/>
            <ac:spMk id="3" creationId="{C70369D1-EB48-73CB-1D89-14958DDA0356}"/>
          </ac:spMkLst>
        </pc:spChg>
        <pc:spChg chg="del">
          <ac:chgData name="Mohamed Toujani" userId="e9b4e9b7-4e25-44ba-99e8-82576f2413b5" providerId="ADAL" clId="{180CD139-39E3-4637-BB61-28E5695DA9DE}" dt="2024-05-22T22:41:30.885" v="2573" actId="478"/>
          <ac:spMkLst>
            <pc:docMk/>
            <pc:sldMk cId="395073439" sldId="1366"/>
            <ac:spMk id="4" creationId="{21E929D1-126F-071B-CA3B-D68365BCBD8A}"/>
          </ac:spMkLst>
        </pc:spChg>
        <pc:spChg chg="del">
          <ac:chgData name="Mohamed Toujani" userId="e9b4e9b7-4e25-44ba-99e8-82576f2413b5" providerId="ADAL" clId="{180CD139-39E3-4637-BB61-28E5695DA9DE}" dt="2024-05-22T22:41:38.183" v="2574" actId="478"/>
          <ac:spMkLst>
            <pc:docMk/>
            <pc:sldMk cId="395073439" sldId="1366"/>
            <ac:spMk id="5" creationId="{DB1418E9-C192-313D-849C-E4F119ECD774}"/>
          </ac:spMkLst>
        </pc:spChg>
      </pc:sldChg>
      <pc:sldChg chg="add del">
        <pc:chgData name="Mohamed Toujani" userId="e9b4e9b7-4e25-44ba-99e8-82576f2413b5" providerId="ADAL" clId="{180CD139-39E3-4637-BB61-28E5695DA9DE}" dt="2024-05-22T22:41:11.594" v="2560" actId="47"/>
        <pc:sldMkLst>
          <pc:docMk/>
          <pc:sldMk cId="1301836401" sldId="1366"/>
        </pc:sldMkLst>
      </pc:sldChg>
      <pc:sldChg chg="delSp modSp new mod">
        <pc:chgData name="Mohamed Toujani" userId="e9b4e9b7-4e25-44ba-99e8-82576f2413b5" providerId="ADAL" clId="{180CD139-39E3-4637-BB61-28E5695DA9DE}" dt="2024-05-22T22:50:59.994" v="2684" actId="478"/>
        <pc:sldMkLst>
          <pc:docMk/>
          <pc:sldMk cId="1393136108" sldId="1367"/>
        </pc:sldMkLst>
        <pc:spChg chg="mod">
          <ac:chgData name="Mohamed Toujani" userId="e9b4e9b7-4e25-44ba-99e8-82576f2413b5" providerId="ADAL" clId="{180CD139-39E3-4637-BB61-28E5695DA9DE}" dt="2024-05-22T22:50:52.703" v="2681" actId="14100"/>
          <ac:spMkLst>
            <pc:docMk/>
            <pc:sldMk cId="1393136108" sldId="1367"/>
            <ac:spMk id="2" creationId="{CE799C2E-E5B5-C51A-52AE-CC49FF5F1572}"/>
          </ac:spMkLst>
        </pc:spChg>
        <pc:spChg chg="del">
          <ac:chgData name="Mohamed Toujani" userId="e9b4e9b7-4e25-44ba-99e8-82576f2413b5" providerId="ADAL" clId="{180CD139-39E3-4637-BB61-28E5695DA9DE}" dt="2024-05-22T22:50:55.309" v="2682" actId="478"/>
          <ac:spMkLst>
            <pc:docMk/>
            <pc:sldMk cId="1393136108" sldId="1367"/>
            <ac:spMk id="3" creationId="{A00757FF-0C8C-25A2-9510-44593FB26119}"/>
          </ac:spMkLst>
        </pc:spChg>
        <pc:spChg chg="del">
          <ac:chgData name="Mohamed Toujani" userId="e9b4e9b7-4e25-44ba-99e8-82576f2413b5" providerId="ADAL" clId="{180CD139-39E3-4637-BB61-28E5695DA9DE}" dt="2024-05-22T22:50:57.487" v="2683" actId="478"/>
          <ac:spMkLst>
            <pc:docMk/>
            <pc:sldMk cId="1393136108" sldId="1367"/>
            <ac:spMk id="4" creationId="{F9166066-028D-1B1B-131C-771999DBA174}"/>
          </ac:spMkLst>
        </pc:spChg>
        <pc:spChg chg="del">
          <ac:chgData name="Mohamed Toujani" userId="e9b4e9b7-4e25-44ba-99e8-82576f2413b5" providerId="ADAL" clId="{180CD139-39E3-4637-BB61-28E5695DA9DE}" dt="2024-05-22T22:50:59.994" v="2684" actId="478"/>
          <ac:spMkLst>
            <pc:docMk/>
            <pc:sldMk cId="1393136108" sldId="1367"/>
            <ac:spMk id="5" creationId="{83F9BDC6-BFFE-717A-104D-57BA8C1BD0E4}"/>
          </ac:spMkLst>
        </pc:spChg>
      </pc:sldChg>
      <pc:sldChg chg="new del">
        <pc:chgData name="Mohamed Toujani" userId="e9b4e9b7-4e25-44ba-99e8-82576f2413b5" providerId="ADAL" clId="{180CD139-39E3-4637-BB61-28E5695DA9DE}" dt="2024-05-22T22:52:03.892" v="2689" actId="47"/>
        <pc:sldMkLst>
          <pc:docMk/>
          <pc:sldMk cId="2098708301" sldId="1368"/>
        </pc:sldMkLst>
      </pc:sldChg>
      <pc:sldChg chg="delSp modSp new mod">
        <pc:chgData name="Mohamed Toujani" userId="e9b4e9b7-4e25-44ba-99e8-82576f2413b5" providerId="ADAL" clId="{180CD139-39E3-4637-BB61-28E5695DA9DE}" dt="2024-05-22T22:52:20.472" v="2702" actId="478"/>
        <pc:sldMkLst>
          <pc:docMk/>
          <pc:sldMk cId="3789089165" sldId="1368"/>
        </pc:sldMkLst>
        <pc:spChg chg="mod">
          <ac:chgData name="Mohamed Toujani" userId="e9b4e9b7-4e25-44ba-99e8-82576f2413b5" providerId="ADAL" clId="{180CD139-39E3-4637-BB61-28E5695DA9DE}" dt="2024-05-22T22:52:17.537" v="2701" actId="5793"/>
          <ac:spMkLst>
            <pc:docMk/>
            <pc:sldMk cId="3789089165" sldId="1368"/>
            <ac:spMk id="2" creationId="{10A60B33-CAA3-B853-1E91-EF4E80BE9631}"/>
          </ac:spMkLst>
        </pc:spChg>
        <pc:spChg chg="del">
          <ac:chgData name="Mohamed Toujani" userId="e9b4e9b7-4e25-44ba-99e8-82576f2413b5" providerId="ADAL" clId="{180CD139-39E3-4637-BB61-28E5695DA9DE}" dt="2024-05-22T22:52:20.472" v="2702" actId="478"/>
          <ac:spMkLst>
            <pc:docMk/>
            <pc:sldMk cId="3789089165" sldId="1368"/>
            <ac:spMk id="3" creationId="{8D3735F0-B473-9D23-9487-B26B721F4A19}"/>
          </ac:spMkLst>
        </pc:spChg>
      </pc:sldChg>
      <pc:sldChg chg="addSp delSp modSp add mod ord">
        <pc:chgData name="Mohamed Toujani" userId="e9b4e9b7-4e25-44ba-99e8-82576f2413b5" providerId="ADAL" clId="{180CD139-39E3-4637-BB61-28E5695DA9DE}" dt="2024-05-22T22:56:01.080" v="2758"/>
        <pc:sldMkLst>
          <pc:docMk/>
          <pc:sldMk cId="68357014" sldId="1369"/>
        </pc:sldMkLst>
        <pc:spChg chg="mod">
          <ac:chgData name="Mohamed Toujani" userId="e9b4e9b7-4e25-44ba-99e8-82576f2413b5" providerId="ADAL" clId="{180CD139-39E3-4637-BB61-28E5695DA9DE}" dt="2024-05-22T22:55:15.154" v="2733" actId="20577"/>
          <ac:spMkLst>
            <pc:docMk/>
            <pc:sldMk cId="68357014" sldId="1369"/>
            <ac:spMk id="2" creationId="{BF2D5BD2-FE4D-DADA-FE26-A236F9B9F226}"/>
          </ac:spMkLst>
        </pc:spChg>
        <pc:picChg chg="add mod">
          <ac:chgData name="Mohamed Toujani" userId="e9b4e9b7-4e25-44ba-99e8-82576f2413b5" providerId="ADAL" clId="{180CD139-39E3-4637-BB61-28E5695DA9DE}" dt="2024-05-22T22:55:25.167" v="2744" actId="14100"/>
          <ac:picMkLst>
            <pc:docMk/>
            <pc:sldMk cId="68357014" sldId="1369"/>
            <ac:picMk id="4" creationId="{C036EEB5-49C2-9AB6-422B-73199CB2875E}"/>
          </ac:picMkLst>
        </pc:picChg>
        <pc:picChg chg="del">
          <ac:chgData name="Mohamed Toujani" userId="e9b4e9b7-4e25-44ba-99e8-82576f2413b5" providerId="ADAL" clId="{180CD139-39E3-4637-BB61-28E5695DA9DE}" dt="2024-05-22T22:53:26.436" v="2707" actId="478"/>
          <ac:picMkLst>
            <pc:docMk/>
            <pc:sldMk cId="68357014" sldId="1369"/>
            <ac:picMk id="5" creationId="{097082DF-57F0-35F1-6A90-84CA450822E8}"/>
          </ac:picMkLst>
        </pc:picChg>
        <pc:picChg chg="del">
          <ac:chgData name="Mohamed Toujani" userId="e9b4e9b7-4e25-44ba-99e8-82576f2413b5" providerId="ADAL" clId="{180CD139-39E3-4637-BB61-28E5695DA9DE}" dt="2024-05-22T22:54:20.833" v="2715" actId="478"/>
          <ac:picMkLst>
            <pc:docMk/>
            <pc:sldMk cId="68357014" sldId="1369"/>
            <ac:picMk id="7" creationId="{B3404F2E-A42D-8713-0012-A146667BE294}"/>
          </ac:picMkLst>
        </pc:picChg>
        <pc:picChg chg="add del">
          <ac:chgData name="Mohamed Toujani" userId="e9b4e9b7-4e25-44ba-99e8-82576f2413b5" providerId="ADAL" clId="{180CD139-39E3-4637-BB61-28E5695DA9DE}" dt="2024-05-22T22:54:56.449" v="2729" actId="22"/>
          <ac:picMkLst>
            <pc:docMk/>
            <pc:sldMk cId="68357014" sldId="1369"/>
            <ac:picMk id="8" creationId="{76658ED4-60EE-51DB-8C29-54F7C5D5161E}"/>
          </ac:picMkLst>
        </pc:picChg>
      </pc:sldChg>
      <pc:sldChg chg="add del">
        <pc:chgData name="Mohamed Toujani" userId="e9b4e9b7-4e25-44ba-99e8-82576f2413b5" providerId="ADAL" clId="{180CD139-39E3-4637-BB61-28E5695DA9DE}" dt="2024-05-22T22:53:28.770" v="2709"/>
        <pc:sldMkLst>
          <pc:docMk/>
          <pc:sldMk cId="1718770305" sldId="1370"/>
        </pc:sldMkLst>
      </pc:sldChg>
      <pc:sldChg chg="add del">
        <pc:chgData name="Mohamed Toujani" userId="e9b4e9b7-4e25-44ba-99e8-82576f2413b5" providerId="ADAL" clId="{180CD139-39E3-4637-BB61-28E5695DA9DE}" dt="2024-05-22T22:55:14.359" v="2731"/>
        <pc:sldMkLst>
          <pc:docMk/>
          <pc:sldMk cId="3373074726" sldId="1370"/>
        </pc:sldMkLst>
      </pc:sldChg>
      <pc:sldChg chg="addSp delSp modSp add mod">
        <pc:chgData name="Mohamed Toujani" userId="e9b4e9b7-4e25-44ba-99e8-82576f2413b5" providerId="ADAL" clId="{180CD139-39E3-4637-BB61-28E5695DA9DE}" dt="2024-05-22T22:56:07.770" v="2759" actId="20577"/>
        <pc:sldMkLst>
          <pc:docMk/>
          <pc:sldMk cId="3386858723" sldId="1370"/>
        </pc:sldMkLst>
        <pc:spChg chg="mod">
          <ac:chgData name="Mohamed Toujani" userId="e9b4e9b7-4e25-44ba-99e8-82576f2413b5" providerId="ADAL" clId="{180CD139-39E3-4637-BB61-28E5695DA9DE}" dt="2024-05-22T22:56:07.770" v="2759" actId="20577"/>
          <ac:spMkLst>
            <pc:docMk/>
            <pc:sldMk cId="3386858723" sldId="1370"/>
            <ac:spMk id="2" creationId="{BF2D5BD2-FE4D-DADA-FE26-A236F9B9F226}"/>
          </ac:spMkLst>
        </pc:spChg>
        <pc:picChg chg="add mod">
          <ac:chgData name="Mohamed Toujani" userId="e9b4e9b7-4e25-44ba-99e8-82576f2413b5" providerId="ADAL" clId="{180CD139-39E3-4637-BB61-28E5695DA9DE}" dt="2024-05-22T22:55:48.335" v="2752" actId="14100"/>
          <ac:picMkLst>
            <pc:docMk/>
            <pc:sldMk cId="3386858723" sldId="1370"/>
            <ac:picMk id="4" creationId="{A6F8CCAD-BC1B-037F-03FF-0DCFE58862D9}"/>
          </ac:picMkLst>
        </pc:picChg>
        <pc:picChg chg="del">
          <ac:chgData name="Mohamed Toujani" userId="e9b4e9b7-4e25-44ba-99e8-82576f2413b5" providerId="ADAL" clId="{180CD139-39E3-4637-BB61-28E5695DA9DE}" dt="2024-05-22T22:55:36.440" v="2747" actId="478"/>
          <ac:picMkLst>
            <pc:docMk/>
            <pc:sldMk cId="3386858723" sldId="1370"/>
            <ac:picMk id="5" creationId="{097082DF-57F0-35F1-6A90-84CA450822E8}"/>
          </ac:picMkLst>
        </pc:picChg>
      </pc:sldChg>
      <pc:sldChg chg="delSp modSp new mod">
        <pc:chgData name="Mohamed Toujani" userId="e9b4e9b7-4e25-44ba-99e8-82576f2413b5" providerId="ADAL" clId="{180CD139-39E3-4637-BB61-28E5695DA9DE}" dt="2024-05-22T22:57:23.142" v="2820" actId="478"/>
        <pc:sldMkLst>
          <pc:docMk/>
          <pc:sldMk cId="1220358281" sldId="1371"/>
        </pc:sldMkLst>
        <pc:spChg chg="mod">
          <ac:chgData name="Mohamed Toujani" userId="e9b4e9b7-4e25-44ba-99e8-82576f2413b5" providerId="ADAL" clId="{180CD139-39E3-4637-BB61-28E5695DA9DE}" dt="2024-05-22T22:57:00.980" v="2793" actId="14100"/>
          <ac:spMkLst>
            <pc:docMk/>
            <pc:sldMk cId="1220358281" sldId="1371"/>
            <ac:spMk id="2" creationId="{021E81BD-8A5E-AF69-E8FE-6A285770FF2E}"/>
          </ac:spMkLst>
        </pc:spChg>
        <pc:spChg chg="mod">
          <ac:chgData name="Mohamed Toujani" userId="e9b4e9b7-4e25-44ba-99e8-82576f2413b5" providerId="ADAL" clId="{180CD139-39E3-4637-BB61-28E5695DA9DE}" dt="2024-05-22T22:57:03.876" v="2797" actId="20577"/>
          <ac:spMkLst>
            <pc:docMk/>
            <pc:sldMk cId="1220358281" sldId="1371"/>
            <ac:spMk id="3" creationId="{306486B0-754F-9D6A-9251-3C4895BFAFA9}"/>
          </ac:spMkLst>
        </pc:spChg>
        <pc:spChg chg="mod">
          <ac:chgData name="Mohamed Toujani" userId="e9b4e9b7-4e25-44ba-99e8-82576f2413b5" providerId="ADAL" clId="{180CD139-39E3-4637-BB61-28E5695DA9DE}" dt="2024-05-22T22:57:18.866" v="2819" actId="20577"/>
          <ac:spMkLst>
            <pc:docMk/>
            <pc:sldMk cId="1220358281" sldId="1371"/>
            <ac:spMk id="4" creationId="{C5E7060B-4ACA-80A7-5EB6-A65997AF7E4D}"/>
          </ac:spMkLst>
        </pc:spChg>
        <pc:spChg chg="del">
          <ac:chgData name="Mohamed Toujani" userId="e9b4e9b7-4e25-44ba-99e8-82576f2413b5" providerId="ADAL" clId="{180CD139-39E3-4637-BB61-28E5695DA9DE}" dt="2024-05-22T22:57:23.142" v="2820" actId="478"/>
          <ac:spMkLst>
            <pc:docMk/>
            <pc:sldMk cId="1220358281" sldId="1371"/>
            <ac:spMk id="5" creationId="{696FF240-C24B-6ACC-3DCB-52809E4CA4F9}"/>
          </ac:spMkLst>
        </pc:spChg>
      </pc:sldChg>
      <pc:sldChg chg="addSp delSp modSp new mod">
        <pc:chgData name="Mohamed Toujani" userId="e9b4e9b7-4e25-44ba-99e8-82576f2413b5" providerId="ADAL" clId="{180CD139-39E3-4637-BB61-28E5695DA9DE}" dt="2024-05-22T23:11:52.328" v="3086" actId="1035"/>
        <pc:sldMkLst>
          <pc:docMk/>
          <pc:sldMk cId="783264550" sldId="1372"/>
        </pc:sldMkLst>
        <pc:spChg chg="mod">
          <ac:chgData name="Mohamed Toujani" userId="e9b4e9b7-4e25-44ba-99e8-82576f2413b5" providerId="ADAL" clId="{180CD139-39E3-4637-BB61-28E5695DA9DE}" dt="2024-05-22T23:11:06.138" v="3047" actId="14100"/>
          <ac:spMkLst>
            <pc:docMk/>
            <pc:sldMk cId="783264550" sldId="1372"/>
            <ac:spMk id="2" creationId="{9824407F-C4B2-10F6-7F48-7F75F7DECC0D}"/>
          </ac:spMkLst>
        </pc:spChg>
        <pc:spChg chg="del">
          <ac:chgData name="Mohamed Toujani" userId="e9b4e9b7-4e25-44ba-99e8-82576f2413b5" providerId="ADAL" clId="{180CD139-39E3-4637-BB61-28E5695DA9DE}" dt="2024-05-22T23:11:24.956" v="3048" actId="478"/>
          <ac:spMkLst>
            <pc:docMk/>
            <pc:sldMk cId="783264550" sldId="1372"/>
            <ac:spMk id="3" creationId="{E2FE1A97-FEC2-D186-B29B-DD01C56EC470}"/>
          </ac:spMkLst>
        </pc:spChg>
        <pc:picChg chg="add mod">
          <ac:chgData name="Mohamed Toujani" userId="e9b4e9b7-4e25-44ba-99e8-82576f2413b5" providerId="ADAL" clId="{180CD139-39E3-4637-BB61-28E5695DA9DE}" dt="2024-05-22T23:11:52.328" v="3086" actId="1035"/>
          <ac:picMkLst>
            <pc:docMk/>
            <pc:sldMk cId="783264550" sldId="1372"/>
            <ac:picMk id="5" creationId="{8C148176-5236-2BB3-2D66-6F5B1C6812D6}"/>
          </ac:picMkLst>
        </pc:picChg>
      </pc:sldChg>
      <pc:sldChg chg="addSp delSp modSp add mod">
        <pc:chgData name="Mohamed Toujani" userId="e9b4e9b7-4e25-44ba-99e8-82576f2413b5" providerId="ADAL" clId="{180CD139-39E3-4637-BB61-28E5695DA9DE}" dt="2024-05-22T23:07:01.079" v="2984" actId="1037"/>
        <pc:sldMkLst>
          <pc:docMk/>
          <pc:sldMk cId="381550331" sldId="1373"/>
        </pc:sldMkLst>
        <pc:spChg chg="mod">
          <ac:chgData name="Mohamed Toujani" userId="e9b4e9b7-4e25-44ba-99e8-82576f2413b5" providerId="ADAL" clId="{180CD139-39E3-4637-BB61-28E5695DA9DE}" dt="2024-05-22T23:05:47.686" v="2892" actId="14100"/>
          <ac:spMkLst>
            <pc:docMk/>
            <pc:sldMk cId="381550331" sldId="1373"/>
            <ac:spMk id="2" creationId="{0CEDB485-4442-B790-BE44-17372018FC58}"/>
          </ac:spMkLst>
        </pc:spChg>
        <pc:picChg chg="add mod">
          <ac:chgData name="Mohamed Toujani" userId="e9b4e9b7-4e25-44ba-99e8-82576f2413b5" providerId="ADAL" clId="{180CD139-39E3-4637-BB61-28E5695DA9DE}" dt="2024-05-22T23:07:01.079" v="2984" actId="1037"/>
          <ac:picMkLst>
            <pc:docMk/>
            <pc:sldMk cId="381550331" sldId="1373"/>
            <ac:picMk id="3" creationId="{AB841368-9381-B419-73B2-7B5772AA3C2B}"/>
          </ac:picMkLst>
        </pc:picChg>
        <pc:picChg chg="del">
          <ac:chgData name="Mohamed Toujani" userId="e9b4e9b7-4e25-44ba-99e8-82576f2413b5" providerId="ADAL" clId="{180CD139-39E3-4637-BB61-28E5695DA9DE}" dt="2024-05-22T23:06:55.607" v="2977" actId="478"/>
          <ac:picMkLst>
            <pc:docMk/>
            <pc:sldMk cId="381550331" sldId="1373"/>
            <ac:picMk id="4" creationId="{BD66D9F4-25C0-26E4-BAAF-D6DA58886E97}"/>
          </ac:picMkLst>
        </pc:picChg>
        <pc:picChg chg="del">
          <ac:chgData name="Mohamed Toujani" userId="e9b4e9b7-4e25-44ba-99e8-82576f2413b5" providerId="ADAL" clId="{180CD139-39E3-4637-BB61-28E5695DA9DE}" dt="2024-05-22T23:05:24.176" v="2841" actId="478"/>
          <ac:picMkLst>
            <pc:docMk/>
            <pc:sldMk cId="381550331" sldId="1373"/>
            <ac:picMk id="2050" creationId="{63C36651-FA9A-5D68-5145-A772CBB31F43}"/>
          </ac:picMkLst>
        </pc:picChg>
        <pc:picChg chg="add mod">
          <ac:chgData name="Mohamed Toujani" userId="e9b4e9b7-4e25-44ba-99e8-82576f2413b5" providerId="ADAL" clId="{180CD139-39E3-4637-BB61-28E5695DA9DE}" dt="2024-05-22T23:05:29.066" v="2844" actId="1076"/>
          <ac:picMkLst>
            <pc:docMk/>
            <pc:sldMk cId="381550331" sldId="1373"/>
            <ac:picMk id="3074" creationId="{B207DEEC-B29C-2BF2-7F77-D7DBBFDAF4A8}"/>
          </ac:picMkLst>
        </pc:picChg>
      </pc:sldChg>
      <pc:sldChg chg="addSp delSp modSp new mod">
        <pc:chgData name="Mohamed Toujani" userId="e9b4e9b7-4e25-44ba-99e8-82576f2413b5" providerId="ADAL" clId="{180CD139-39E3-4637-BB61-28E5695DA9DE}" dt="2024-05-22T23:16:50.683" v="3134" actId="14100"/>
        <pc:sldMkLst>
          <pc:docMk/>
          <pc:sldMk cId="693804193" sldId="1374"/>
        </pc:sldMkLst>
        <pc:spChg chg="mod">
          <ac:chgData name="Mohamed Toujani" userId="e9b4e9b7-4e25-44ba-99e8-82576f2413b5" providerId="ADAL" clId="{180CD139-39E3-4637-BB61-28E5695DA9DE}" dt="2024-05-22T23:13:17.527" v="3123" actId="14100"/>
          <ac:spMkLst>
            <pc:docMk/>
            <pc:sldMk cId="693804193" sldId="1374"/>
            <ac:spMk id="2" creationId="{A8EFE64E-A376-957C-FCD0-3169B12E4E58}"/>
          </ac:spMkLst>
        </pc:spChg>
        <pc:spChg chg="del">
          <ac:chgData name="Mohamed Toujani" userId="e9b4e9b7-4e25-44ba-99e8-82576f2413b5" providerId="ADAL" clId="{180CD139-39E3-4637-BB61-28E5695DA9DE}" dt="2024-05-22T23:13:20.091" v="3124" actId="478"/>
          <ac:spMkLst>
            <pc:docMk/>
            <pc:sldMk cId="693804193" sldId="1374"/>
            <ac:spMk id="3" creationId="{00FCC5A4-1CF6-0431-22FC-253BAD494DD1}"/>
          </ac:spMkLst>
        </pc:spChg>
        <pc:picChg chg="add mod">
          <ac:chgData name="Mohamed Toujani" userId="e9b4e9b7-4e25-44ba-99e8-82576f2413b5" providerId="ADAL" clId="{180CD139-39E3-4637-BB61-28E5695DA9DE}" dt="2024-05-22T23:13:43.616" v="3127" actId="1076"/>
          <ac:picMkLst>
            <pc:docMk/>
            <pc:sldMk cId="693804193" sldId="1374"/>
            <ac:picMk id="5" creationId="{81E26F94-B506-83CA-497F-C2328D30C211}"/>
          </ac:picMkLst>
        </pc:picChg>
        <pc:picChg chg="add mod">
          <ac:chgData name="Mohamed Toujani" userId="e9b4e9b7-4e25-44ba-99e8-82576f2413b5" providerId="ADAL" clId="{180CD139-39E3-4637-BB61-28E5695DA9DE}" dt="2024-05-22T23:15:58.676" v="3130" actId="1076"/>
          <ac:picMkLst>
            <pc:docMk/>
            <pc:sldMk cId="693804193" sldId="1374"/>
            <ac:picMk id="7" creationId="{CB688655-7F7B-FF9E-F0CB-055CE42AF5D3}"/>
          </ac:picMkLst>
        </pc:picChg>
        <pc:picChg chg="add mod">
          <ac:chgData name="Mohamed Toujani" userId="e9b4e9b7-4e25-44ba-99e8-82576f2413b5" providerId="ADAL" clId="{180CD139-39E3-4637-BB61-28E5695DA9DE}" dt="2024-05-22T23:16:50.683" v="3134" actId="14100"/>
          <ac:picMkLst>
            <pc:docMk/>
            <pc:sldMk cId="693804193" sldId="1374"/>
            <ac:picMk id="9" creationId="{6A950C03-80F1-D207-851D-F084A59FE3AB}"/>
          </ac:picMkLst>
        </pc:picChg>
      </pc:sldChg>
      <pc:sldChg chg="new del">
        <pc:chgData name="Mohamed Toujani" userId="e9b4e9b7-4e25-44ba-99e8-82576f2413b5" providerId="ADAL" clId="{180CD139-39E3-4637-BB61-28E5695DA9DE}" dt="2024-05-22T23:53:42.481" v="3443" actId="680"/>
        <pc:sldMkLst>
          <pc:docMk/>
          <pc:sldMk cId="2633480807" sldId="1375"/>
        </pc:sldMkLst>
      </pc:sldChg>
      <pc:sldChg chg="addSp modSp new mod ord">
        <pc:chgData name="Mohamed Toujani" userId="e9b4e9b7-4e25-44ba-99e8-82576f2413b5" providerId="ADAL" clId="{180CD139-39E3-4637-BB61-28E5695DA9DE}" dt="2024-05-22T23:57:38.477" v="3449"/>
        <pc:sldMkLst>
          <pc:docMk/>
          <pc:sldMk cId="3534369023" sldId="1375"/>
        </pc:sldMkLst>
        <pc:picChg chg="add mod">
          <ac:chgData name="Mohamed Toujani" userId="e9b4e9b7-4e25-44ba-99e8-82576f2413b5" providerId="ADAL" clId="{180CD139-39E3-4637-BB61-28E5695DA9DE}" dt="2024-05-22T23:57:34.956" v="3447" actId="1076"/>
          <ac:picMkLst>
            <pc:docMk/>
            <pc:sldMk cId="3534369023" sldId="1375"/>
            <ac:picMk id="3" creationId="{79F5A947-D305-9E8B-A4C6-A38120BAD186}"/>
          </ac:picMkLst>
        </pc:picChg>
      </pc:sldChg>
      <pc:sldChg chg="new del ord">
        <pc:chgData name="Mohamed Toujani" userId="e9b4e9b7-4e25-44ba-99e8-82576f2413b5" providerId="ADAL" clId="{180CD139-39E3-4637-BB61-28E5695DA9DE}" dt="2024-05-22T23:53:36.352" v="3441" actId="47"/>
        <pc:sldMkLst>
          <pc:docMk/>
          <pc:sldMk cId="3720059432" sldId="13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5E3D9273-67A5-43AF-B2D9-36189B1A948F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F8DBBF8F-C84F-4EE9-A983-23DA6804DC6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479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53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EFAD221A-4FCF-4E1C-A5D8-18C607AAF166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9" rIns="91138" bIns="45569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43" y="4752648"/>
            <a:ext cx="5438792" cy="3887900"/>
          </a:xfrm>
          <a:prstGeom prst="rect">
            <a:avLst/>
          </a:prstGeom>
        </p:spPr>
        <p:txBody>
          <a:bodyPr vert="horz" lIns="91138" tIns="45569" rIns="91138" bIns="45569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53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AB5CF603-62CD-4834-8225-F66D73C05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7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944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516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12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vu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7A8C972-C479-3C4E-B996-3E945F305AAC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D843AC-F1D0-D643-9C6C-3CB7706278B1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210B1B1-C621-4946-BEA3-4943E827D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3" b="6394"/>
          <a:stretch/>
        </p:blipFill>
        <p:spPr>
          <a:xfrm>
            <a:off x="318872" y="272087"/>
            <a:ext cx="11554257" cy="486035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313508" y="5132438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9C49930-FCF7-5142-9BEB-9FA762B5C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750" y="5924399"/>
            <a:ext cx="4184501" cy="5241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850F4E-6DED-0040-AB37-4F507F605AA5}"/>
              </a:ext>
            </a:extLst>
          </p:cNvPr>
          <p:cNvSpPr/>
          <p:nvPr userDrawn="1"/>
        </p:nvSpPr>
        <p:spPr>
          <a:xfrm>
            <a:off x="193631" y="3444638"/>
            <a:ext cx="2549569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585F385-8132-F542-BC50-CED7840F113A}"/>
              </a:ext>
            </a:extLst>
          </p:cNvPr>
          <p:cNvSpPr txBox="1"/>
          <p:nvPr userDrawn="1"/>
        </p:nvSpPr>
        <p:spPr>
          <a:xfrm>
            <a:off x="477387" y="3508519"/>
            <a:ext cx="235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L’</a:t>
            </a:r>
            <a:r>
              <a:rPr lang="fr-FR" sz="3200" b="1" i="0" cap="all" err="1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ensiCaen</a:t>
            </a:r>
            <a:endParaRPr lang="fr-FR" sz="20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0C22A-37F5-344F-8142-F951087AA54C}"/>
              </a:ext>
            </a:extLst>
          </p:cNvPr>
          <p:cNvSpPr/>
          <p:nvPr userDrawn="1"/>
        </p:nvSpPr>
        <p:spPr>
          <a:xfrm>
            <a:off x="313507" y="4132690"/>
            <a:ext cx="4455045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4194F8-60A6-4946-9607-A0CA93026FC1}"/>
              </a:ext>
            </a:extLst>
          </p:cNvPr>
          <p:cNvSpPr txBox="1"/>
          <p:nvPr userDrawn="1"/>
        </p:nvSpPr>
        <p:spPr>
          <a:xfrm>
            <a:off x="499071" y="4206312"/>
            <a:ext cx="4175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0" err="1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boosteur</a:t>
            </a:r>
            <a:r>
              <a:rPr lang="fr-FR" sz="2800" b="0" i="0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 d’innovation</a:t>
            </a:r>
          </a:p>
        </p:txBody>
      </p:sp>
    </p:spTree>
    <p:extLst>
      <p:ext uri="{BB962C8B-B14F-4D97-AF65-F5344CB8AC3E}">
        <p14:creationId xmlns:p14="http://schemas.microsoft.com/office/powerpoint/2010/main" val="1813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A01067D6-2CF5-B04E-BF75-C13EF287F913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81B630-D900-5343-BF4A-D77750B913C4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B1129C-7AED-4C4D-9E59-08C4CD2D8141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EDF28A-EB60-E54E-971A-AFF04AABCC60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F3756982-242A-F64A-8DA1-7D9E14F1BECD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9A0A32-D818-D04D-877E-905BF89846EB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FDD3CE5-FC6D-AA48-A194-B057495F8844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4A820E-8219-AB49-A97C-9DC72A8AB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36F5899-0B71-5C44-9754-24EFD93FFF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67031" y="2105775"/>
            <a:ext cx="3886200" cy="35941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FC95E6-48B7-084F-B393-4F505014E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39403" y="3902825"/>
            <a:ext cx="1955800" cy="163830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71E9E905-0698-364E-846E-F99B8360F2B1}"/>
              </a:ext>
            </a:extLst>
          </p:cNvPr>
          <p:cNvGrpSpPr/>
          <p:nvPr userDrawn="1"/>
        </p:nvGrpSpPr>
        <p:grpSpPr>
          <a:xfrm>
            <a:off x="3521805" y="2866036"/>
            <a:ext cx="5129562" cy="1264816"/>
            <a:chOff x="647248" y="3313553"/>
            <a:chExt cx="4136413" cy="10199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62B7F-B653-5645-B274-27B9A058107B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6C9939-F53B-2147-9E73-A063FBAE6264}"/>
                </a:ext>
              </a:extLst>
            </p:cNvPr>
            <p:cNvSpPr/>
            <p:nvPr userDrawn="1"/>
          </p:nvSpPr>
          <p:spPr>
            <a:xfrm>
              <a:off x="1152245" y="3810261"/>
              <a:ext cx="3556848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DC943B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industriel</a:t>
              </a:r>
              <a:endParaRPr lang="fr-FR" sz="3200" b="0" i="0">
                <a:solidFill>
                  <a:srgbClr val="DC943B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43205C-F069-3845-82B3-78A0A5AEB583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5A8CF888-6EC9-6D45-9E89-E17296DF4ED9}"/>
              </a:ext>
            </a:extLst>
          </p:cNvPr>
          <p:cNvSpPr txBox="1"/>
          <p:nvPr userDrawn="1"/>
        </p:nvSpPr>
        <p:spPr>
          <a:xfrm>
            <a:off x="3673569" y="4701801"/>
            <a:ext cx="508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Formation continue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9B2A8A-5D05-0D46-ADE2-A88281BEF127}"/>
              </a:ext>
            </a:extLst>
          </p:cNvPr>
          <p:cNvSpPr/>
          <p:nvPr userDrawn="1"/>
        </p:nvSpPr>
        <p:spPr>
          <a:xfrm>
            <a:off x="5599677" y="4365325"/>
            <a:ext cx="973817" cy="50995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1E0C568-EDEF-3041-B16B-7274861158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55" y="5680519"/>
            <a:ext cx="1140406" cy="9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 pour changer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1D70EA-7346-1344-9945-B30601C690A4}"/>
              </a:ext>
            </a:extLst>
          </p:cNvPr>
          <p:cNvSpPr/>
          <p:nvPr userDrawn="1"/>
        </p:nvSpPr>
        <p:spPr>
          <a:xfrm>
            <a:off x="499621" y="-8709"/>
            <a:ext cx="11692380" cy="6756042"/>
          </a:xfrm>
          <a:prstGeom prst="rect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44B7CBD7-99C1-B946-A447-FA3EE0FCAB0C}"/>
              </a:ext>
            </a:extLst>
          </p:cNvPr>
          <p:cNvSpPr/>
          <p:nvPr userDrawn="1"/>
        </p:nvSpPr>
        <p:spPr>
          <a:xfrm>
            <a:off x="-1" y="-13426"/>
            <a:ext cx="7323906" cy="6776834"/>
          </a:xfrm>
          <a:custGeom>
            <a:avLst/>
            <a:gdLst>
              <a:gd name="connsiteX0" fmla="*/ 0 w 4666268"/>
              <a:gd name="connsiteY0" fmla="*/ 0 h 6938127"/>
              <a:gd name="connsiteX1" fmla="*/ 0 w 4666268"/>
              <a:gd name="connsiteY1" fmla="*/ 6938127 h 6938127"/>
              <a:gd name="connsiteX2" fmla="*/ 4666268 w 4666268"/>
              <a:gd name="connsiteY2" fmla="*/ 6938127 h 6938127"/>
              <a:gd name="connsiteX3" fmla="*/ 3733014 w 4666268"/>
              <a:gd name="connsiteY3" fmla="*/ 0 h 6938127"/>
              <a:gd name="connsiteX4" fmla="*/ 0 w 4666268"/>
              <a:gd name="connsiteY4" fmla="*/ 0 h 693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6268" h="6938127">
                <a:moveTo>
                  <a:pt x="0" y="0"/>
                </a:moveTo>
                <a:lnTo>
                  <a:pt x="0" y="6938127"/>
                </a:lnTo>
                <a:lnTo>
                  <a:pt x="4666268" y="6938127"/>
                </a:lnTo>
                <a:lnTo>
                  <a:pt x="37330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4" y="4902652"/>
            <a:ext cx="1045401" cy="11608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89C392-8923-7142-AC45-2AC6B6C21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0415" y="2835338"/>
            <a:ext cx="3665899" cy="34927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C351C1-3221-1F43-977D-6A44B119C8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9167959">
            <a:off x="7282106" y="-695889"/>
            <a:ext cx="2994515" cy="2429224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D7613EA-580D-CB49-8681-735E8D882B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4233" y="2229062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8F4A88D-B49F-7F42-837C-71D9C32F7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4233" y="1889585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Catégorie / nom chapitre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E959C-F3B2-4343-A031-9D7A922B19D7}"/>
              </a:ext>
            </a:extLst>
          </p:cNvPr>
          <p:cNvSpPr/>
          <p:nvPr userDrawn="1"/>
        </p:nvSpPr>
        <p:spPr>
          <a:xfrm>
            <a:off x="1043177" y="2936731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B9E6AC9B-CCBB-E744-ACDA-7B6094FD9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233" y="3181768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Sous titre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1F79529-F222-BF48-91AC-B9F14502D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4232" y="3492430"/>
            <a:ext cx="3368443" cy="880605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Information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3547828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de 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3590"/>
            <a:ext cx="5338512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sz="2200" b="1">
                <a:solidFill>
                  <a:srgbClr val="151730"/>
                </a:solidFill>
                <a:latin typeface="Poppins SemiBold" pitchFamily="2" charset="77"/>
                <a:cs typeface="Poppins SemiBold" pitchFamily="2" charset="77"/>
              </a:rPr>
              <a:t>Slide support de cours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DDB79B-B45B-0B4D-AA70-459B73E2CB93}"/>
              </a:ext>
            </a:extLst>
          </p:cNvPr>
          <p:cNvSpPr/>
          <p:nvPr userDrawn="1"/>
        </p:nvSpPr>
        <p:spPr>
          <a:xfrm>
            <a:off x="5554693" y="1439369"/>
            <a:ext cx="45719" cy="442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CD0F1408-172B-0E4D-A472-3878F571C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862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68257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B9AD015-8FB8-1B43-8380-A8F2EF49A79A}"/>
              </a:ext>
            </a:extLst>
          </p:cNvPr>
          <p:cNvSpPr/>
          <p:nvPr userDrawn="1"/>
        </p:nvSpPr>
        <p:spPr>
          <a:xfrm>
            <a:off x="0" y="0"/>
            <a:ext cx="656175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1500" y="1659109"/>
            <a:ext cx="4190398" cy="439392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44F1F5F-6D32-F743-9497-041B0FED58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9245" y="-752224"/>
            <a:ext cx="3534310" cy="2069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B1C66C-A9B8-C44D-998A-CCBD30A6FF21}"/>
              </a:ext>
            </a:extLst>
          </p:cNvPr>
          <p:cNvSpPr/>
          <p:nvPr userDrawn="1"/>
        </p:nvSpPr>
        <p:spPr>
          <a:xfrm>
            <a:off x="5036291" y="2012401"/>
            <a:ext cx="749171" cy="733442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336E61C-CCA3-6F40-BAA4-181F64B52721}"/>
              </a:ext>
            </a:extLst>
          </p:cNvPr>
          <p:cNvSpPr/>
          <p:nvPr userDrawn="1"/>
        </p:nvSpPr>
        <p:spPr>
          <a:xfrm>
            <a:off x="658567" y="5658139"/>
            <a:ext cx="721719" cy="721719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Espace réservé pour une image  4">
            <a:extLst>
              <a:ext uri="{FF2B5EF4-FFF2-40B4-BE49-F238E27FC236}">
                <a16:creationId xmlns:a16="http://schemas.microsoft.com/office/drawing/2014/main" id="{08C05178-7012-3143-86FF-9FA585B6F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994" r="9473" b="30534"/>
          <a:stretch/>
        </p:blipFill>
        <p:spPr>
          <a:xfrm>
            <a:off x="934495" y="2194884"/>
            <a:ext cx="4652855" cy="3858145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18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D94EE4-5C63-ED47-80E5-ADC5AC8DC9D0}"/>
              </a:ext>
            </a:extLst>
          </p:cNvPr>
          <p:cNvSpPr/>
          <p:nvPr userDrawn="1"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B6FA2-E143-6748-8E61-39DFF342F0BF}"/>
              </a:ext>
            </a:extLst>
          </p:cNvPr>
          <p:cNvSpPr/>
          <p:nvPr userDrawn="1"/>
        </p:nvSpPr>
        <p:spPr>
          <a:xfrm>
            <a:off x="4304110" y="1344912"/>
            <a:ext cx="586356" cy="57404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0197BD1-8794-8845-8B5E-C344564F5DDB}"/>
              </a:ext>
            </a:extLst>
          </p:cNvPr>
          <p:cNvSpPr/>
          <p:nvPr userDrawn="1"/>
        </p:nvSpPr>
        <p:spPr>
          <a:xfrm>
            <a:off x="658567" y="5658139"/>
            <a:ext cx="621593" cy="621593"/>
          </a:xfrm>
          <a:prstGeom prst="ellipse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Espace réservé pour une image  4">
            <a:extLst>
              <a:ext uri="{FF2B5EF4-FFF2-40B4-BE49-F238E27FC236}">
                <a16:creationId xmlns:a16="http://schemas.microsoft.com/office/drawing/2014/main" id="{345F0FC8-43AF-E748-B346-26C252E4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8" r="22757" b="-367"/>
          <a:stretch/>
        </p:blipFill>
        <p:spPr>
          <a:xfrm>
            <a:off x="960103" y="1589446"/>
            <a:ext cx="3662390" cy="4419468"/>
          </a:xfrm>
          <a:prstGeom prst="round2Diag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C3238E-D34B-1A4D-BDAF-063E287626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6174197">
            <a:off x="10078144" y="3495844"/>
            <a:ext cx="3534310" cy="2069841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85E89BA-9672-174B-A605-9DDAC69AD4D4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B26BB-730D-524E-B1AD-5891345A8DA6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D25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6EB1C6F8-1EEE-EF47-914D-6A477D9E9F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80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E179A76-346C-B54F-A5ED-4F26FC25D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7805" y="1733841"/>
            <a:ext cx="4225925" cy="259051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mi. 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7894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iffres cle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5A4E1-0F5C-1949-9F7F-0EC0C71FDE1B}"/>
              </a:ext>
            </a:extLst>
          </p:cNvPr>
          <p:cNvSpPr/>
          <p:nvPr userDrawn="1"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BFC3-6E34-1343-8532-E4554E0D40AA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DEDDA2-62E8-FE45-AABE-8EF6C0F4B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1C13B7-834A-0148-9C0D-53187DDC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20B68D-1AE7-014A-8543-AD228794CD59}"/>
              </a:ext>
            </a:extLst>
          </p:cNvPr>
          <p:cNvSpPr/>
          <p:nvPr userDrawn="1"/>
        </p:nvSpPr>
        <p:spPr>
          <a:xfrm>
            <a:off x="6769638" y="1380181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70EF9F3A-9711-A04B-AF0D-74B9A68C2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95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10C358A-1669-C64E-884C-BF5FF28BD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9305454">
            <a:off x="10588652" y="4315251"/>
            <a:ext cx="3534310" cy="2069841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6C23B3DC-9880-494C-9097-CAF3A7EA1E1F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7387406-EB7A-924D-9407-16A07C1FE680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BAA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6395A2CF-D5FB-0947-9C50-11C2F711AF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79955" y="1794196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00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522BF6C8-5C44-1D49-9028-351FD26F1C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79955" y="2261532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607E135F-48FA-F14B-AF3F-346B0E57DF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9955" y="2745060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00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26D98D22-E289-264F-BE86-53BE09345D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9955" y="3212396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986AB5A8-1582-524C-9502-B1B4075FEF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9955" y="3718075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00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5C8BFF89-A1F7-0F41-96C4-8E67BCE021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9955" y="4185411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24784E79-C7DE-4141-B02C-EE9AB439E7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9955" y="4784875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000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B0C14340-C8F7-8842-AB2C-2F14F1CFFC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9955" y="5252211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0C2952A9-3BFB-2941-B5C9-10C880F9D3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9955" y="5578001"/>
            <a:ext cx="2975245" cy="461610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1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venenatis</a:t>
            </a:r>
            <a:endParaRPr lang="fr-FR" sz="11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5" name="Graphique 47">
            <a:extLst>
              <a:ext uri="{FF2B5EF4-FFF2-40B4-BE49-F238E27FC236}">
                <a16:creationId xmlns:a16="http://schemas.microsoft.com/office/drawing/2014/main" id="{55BD1208-E8FD-A944-B755-7A40169136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5A4E1-0F5C-1949-9F7F-0EC0C71FDE1B}"/>
              </a:ext>
            </a:extLst>
          </p:cNvPr>
          <p:cNvSpPr/>
          <p:nvPr userDrawn="1"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BFC3-6E34-1343-8532-E4554E0D40AA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DEDDA2-62E8-FE45-AABE-8EF6C0F4B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1C13B7-834A-0148-9C0D-53187DDC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5" name="Graphique 47">
            <a:extLst>
              <a:ext uri="{FF2B5EF4-FFF2-40B4-BE49-F238E27FC236}">
                <a16:creationId xmlns:a16="http://schemas.microsoft.com/office/drawing/2014/main" id="{54C763E2-8365-C143-90C9-6FC4C762FE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0817DDA-BA11-A447-A3B3-A95C8F646B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610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169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913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CD068B2F-C65F-5740-A6C9-7136845684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2F0022-489B-EE45-8597-F6970BBBFEDA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F4055A-91E8-C140-A317-A96C7F083185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280471"/>
            <a:ext cx="11559621" cy="3175720"/>
          </a:xfrm>
          <a:prstGeom prst="rect">
            <a:avLst/>
          </a:prstGeom>
        </p:spPr>
      </p:pic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9913700" y="3453806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18AD1-F46A-C740-A4FB-4128D5D7F33A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7" name="Graphique 47">
            <a:extLst>
              <a:ext uri="{FF2B5EF4-FFF2-40B4-BE49-F238E27FC236}">
                <a16:creationId xmlns:a16="http://schemas.microsoft.com/office/drawing/2014/main" id="{517DC9F6-92B6-BC41-96C8-21567D2C8B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7C848A9-CD30-A84E-A020-8860910C5D23}"/>
              </a:ext>
            </a:extLst>
          </p:cNvPr>
          <p:cNvSpPr/>
          <p:nvPr userDrawn="1"/>
        </p:nvSpPr>
        <p:spPr>
          <a:xfrm>
            <a:off x="8437266" y="6130967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AC34FBD8-BC53-134B-9338-7712AD3F5C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288" y="5647131"/>
            <a:ext cx="3222819" cy="403653"/>
          </a:xfrm>
          <a:prstGeom prst="rect">
            <a:avLst/>
          </a:prstGeom>
        </p:spPr>
      </p:pic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EEDCF1C7-00D0-1142-BA0A-1EE7BC751F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3444" y="4231905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4F51E957-F436-D549-B0F4-FDB980283B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444" y="3892428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6A3AC-498C-454A-8A07-BFEE45759619}"/>
              </a:ext>
            </a:extLst>
          </p:cNvPr>
          <p:cNvSpPr/>
          <p:nvPr userDrawn="1"/>
        </p:nvSpPr>
        <p:spPr>
          <a:xfrm>
            <a:off x="1139822" y="4894970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21A72BAA-4D79-954C-891B-8166EBE88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3444" y="5110271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20" name="Espace réservé du texte 31">
            <a:extLst>
              <a:ext uri="{FF2B5EF4-FFF2-40B4-BE49-F238E27FC236}">
                <a16:creationId xmlns:a16="http://schemas.microsoft.com/office/drawing/2014/main" id="{14A15FBB-9833-584E-8ED1-3D73DFCC4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3444" y="5700440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21" name="Espace réservé du texte 28">
            <a:extLst>
              <a:ext uri="{FF2B5EF4-FFF2-40B4-BE49-F238E27FC236}">
                <a16:creationId xmlns:a16="http://schemas.microsoft.com/office/drawing/2014/main" id="{4417F5E3-AE8E-3B49-A595-F00E04A5E0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3444" y="540763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3655212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55054AD-93B4-5247-A1B8-E3096D226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62CCC2BE-F0E9-564A-9BC1-D7B02E8C8187}"/>
              </a:ext>
            </a:extLst>
          </p:cNvPr>
          <p:cNvSpPr txBox="1"/>
          <p:nvPr userDrawn="1"/>
        </p:nvSpPr>
        <p:spPr>
          <a:xfrm>
            <a:off x="3787220" y="2917306"/>
            <a:ext cx="462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Merci</a:t>
            </a:r>
            <a:endParaRPr lang="fr-FR" sz="36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23410" y="-16184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01" y="0"/>
            <a:ext cx="1585991" cy="1761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E370F5-A1B3-D542-B309-4D4E53E9412E}"/>
              </a:ext>
            </a:extLst>
          </p:cNvPr>
          <p:cNvSpPr/>
          <p:nvPr userDrawn="1"/>
        </p:nvSpPr>
        <p:spPr>
          <a:xfrm>
            <a:off x="4538027" y="3670920"/>
            <a:ext cx="3115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>
                <a:solidFill>
                  <a:srgbClr val="7B949E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pour votre écoute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7EBDAA-4AF0-1540-B7DF-A17765D64C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7512" y="985817"/>
            <a:ext cx="4276515" cy="25045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FB07F9A-580A-6D46-92D6-B1021409E0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19767" y="828076"/>
            <a:ext cx="2598236" cy="34941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2E49205-A939-954E-A501-51271751BC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34128" y="4222220"/>
            <a:ext cx="2203265" cy="24114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26A337-72A1-2D4F-B0A5-1C6571316B43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1574EBB-2783-C149-80CE-ADC06EB971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B8E903-35A5-5745-8674-FEB3C3A2B57B}"/>
              </a:ext>
            </a:extLst>
          </p:cNvPr>
          <p:cNvSpPr/>
          <p:nvPr userDrawn="1"/>
        </p:nvSpPr>
        <p:spPr>
          <a:xfrm>
            <a:off x="5609090" y="429675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006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167CF9-D851-5D48-9E72-79164E0A9C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1149" y="2545693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de la page</a:t>
            </a:r>
          </a:p>
        </p:txBody>
      </p:sp>
    </p:spTree>
    <p:extLst>
      <p:ext uri="{BB962C8B-B14F-4D97-AF65-F5344CB8AC3E}">
        <p14:creationId xmlns:p14="http://schemas.microsoft.com/office/powerpoint/2010/main" val="134771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F1116D-5CC0-B442-8D4D-9C6D11741580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1B619B-461B-754F-9B1D-EBD46155975D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4F5D96-8867-8347-9F19-1273FD0FC7F2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54BCEC-8679-CA43-9734-A2C7E77AA7FD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55D4128C-54F6-F549-B8B8-FB6BA6831916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9B2954-6A92-8946-B18D-C25549DAAF01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32FEB89-B42E-014D-B439-5C82C9051DB2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1B01F283-E006-E84E-8952-28FB80B70B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0632C62-D399-464B-BD07-C8E7FD446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5788" y="506413"/>
            <a:ext cx="5557837" cy="56657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08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254" r="11007" b="516"/>
          <a:stretch/>
        </p:blipFill>
        <p:spPr>
          <a:xfrm>
            <a:off x="615100" y="537328"/>
            <a:ext cx="5510397" cy="5622641"/>
          </a:xfrm>
          <a:prstGeom prst="round2DiagRect">
            <a:avLst/>
          </a:prstGeom>
        </p:spPr>
      </p:pic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47730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centre de recher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47F3625F-38E1-EA44-B1F5-A11A7BD3FF13}"/>
              </a:ext>
            </a:extLst>
          </p:cNvPr>
          <p:cNvGrpSpPr/>
          <p:nvPr userDrawn="1"/>
        </p:nvGrpSpPr>
        <p:grpSpPr>
          <a:xfrm>
            <a:off x="4123749" y="5604177"/>
            <a:ext cx="3944502" cy="808385"/>
            <a:chOff x="4303699" y="5604177"/>
            <a:chExt cx="3944502" cy="80838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201DB15-4EBE-5149-804B-EA344D4B26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9275" y="5679445"/>
              <a:ext cx="858926" cy="706945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170DBEA-A1FE-FA49-8030-88D0EAE880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699" y="5604177"/>
              <a:ext cx="782213" cy="782213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3D24A6E-8878-7D4B-8C86-0704F847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626" y="5621695"/>
              <a:ext cx="1545911" cy="79086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8F6F5-356E-D945-9A50-8817956503A9}"/>
              </a:ext>
            </a:extLst>
          </p:cNvPr>
          <p:cNvSpPr/>
          <p:nvPr userDrawn="1"/>
        </p:nvSpPr>
        <p:spPr>
          <a:xfrm>
            <a:off x="3569888" y="3565231"/>
            <a:ext cx="5052225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0" i="0">
                <a:solidFill>
                  <a:srgbClr val="7B949E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associés au CNRS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693784-CC4F-7546-8580-0429256916BA}"/>
              </a:ext>
            </a:extLst>
          </p:cNvPr>
          <p:cNvSpPr/>
          <p:nvPr userDrawn="1"/>
        </p:nvSpPr>
        <p:spPr>
          <a:xfrm>
            <a:off x="5666555" y="430773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62471-4100-394D-993E-75422926EE40}"/>
              </a:ext>
            </a:extLst>
          </p:cNvPr>
          <p:cNvSpPr/>
          <p:nvPr userDrawn="1"/>
        </p:nvSpPr>
        <p:spPr>
          <a:xfrm>
            <a:off x="3934919" y="2919312"/>
            <a:ext cx="4437088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1" i="0" cap="all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rPr>
              <a:t>6 laboratoires</a:t>
            </a:r>
            <a:endParaRPr lang="fr-FR" sz="4000" b="1" i="0">
              <a:solidFill>
                <a:schemeClr val="tx1"/>
              </a:solidFill>
              <a:latin typeface="Poppins SemiBold" panose="00000700000000000000" pitchFamily="2" charset="0"/>
              <a:ea typeface="Segoe UI Historic" panose="020B050204020402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0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>
                <a:solidFill>
                  <a:srgbClr val="7B949E"/>
                </a:solidFill>
              </a:rPr>
              <a:t>Info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222650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C7E32D3-A461-F54A-B599-1FF26261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3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09D72C4-CB79-BE4A-B7BF-ED5DDB8922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71941" y="1621923"/>
            <a:ext cx="3733800" cy="39751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12B7B0-BBB0-2840-8E0B-DB5AB2650A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4140D8DC-222C-3949-B6A6-647276DCED30}"/>
              </a:ext>
            </a:extLst>
          </p:cNvPr>
          <p:cNvGrpSpPr/>
          <p:nvPr userDrawn="1"/>
        </p:nvGrpSpPr>
        <p:grpSpPr>
          <a:xfrm>
            <a:off x="3521805" y="26755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18669-0A29-5247-B6B8-9EC572D636C1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90892-DE2C-0146-AE27-89193F54CEA9}"/>
                </a:ext>
              </a:extLst>
            </p:cNvPr>
            <p:cNvSpPr/>
            <p:nvPr userDrawn="1"/>
          </p:nvSpPr>
          <p:spPr>
            <a:xfrm>
              <a:off x="1503826" y="3810261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Informatique</a:t>
              </a:r>
              <a:endParaRPr lang="fr-FR" sz="3200" b="0" i="0">
                <a:solidFill>
                  <a:srgbClr val="36C1C2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4AF62-2AC6-3145-9EB7-31C67CB5FA2B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FF354E2C-43AA-2549-BFBA-39156C1A0DE6}"/>
              </a:ext>
            </a:extLst>
          </p:cNvPr>
          <p:cNvSpPr txBox="1"/>
          <p:nvPr userDrawn="1"/>
        </p:nvSpPr>
        <p:spPr>
          <a:xfrm>
            <a:off x="3926473" y="4511301"/>
            <a:ext cx="4339054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itchFamily="2" charset="77"/>
                <a:cs typeface="Poppins Medium" pitchFamily="2" charset="77"/>
              </a:rPr>
              <a:t>Conception de logiciels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cs typeface="Poppins" pitchFamily="2" charset="77"/>
              </a:rPr>
              <a:t>Développement, architecture et maintenance de systèmes logiciels complexes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2AF3FC-0853-ED4F-83AC-F477243597E7}"/>
              </a:ext>
            </a:extLst>
          </p:cNvPr>
          <p:cNvSpPr/>
          <p:nvPr userDrawn="1"/>
        </p:nvSpPr>
        <p:spPr>
          <a:xfrm>
            <a:off x="5599677" y="4174825"/>
            <a:ext cx="973817" cy="5099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5892-B575-B440-A3F1-D7A9271B1A33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84642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47C5A768-4C7D-D148-8274-0B747505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7C0F08-15DB-8F48-AFB9-AE7454EFC5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15186" y="1827185"/>
            <a:ext cx="3975100" cy="3784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377F9-73BB-4647-BD44-F06FD1D5F0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6326477">
            <a:off x="10939549" y="3704723"/>
            <a:ext cx="2050533" cy="224428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53E71F5-58B3-9F4E-97CB-DD4532FE36B1}"/>
              </a:ext>
            </a:extLst>
          </p:cNvPr>
          <p:cNvGrpSpPr/>
          <p:nvPr userDrawn="1"/>
        </p:nvGrpSpPr>
        <p:grpSpPr>
          <a:xfrm>
            <a:off x="3806158" y="2278580"/>
            <a:ext cx="5169407" cy="1739588"/>
            <a:chOff x="615118" y="3347069"/>
            <a:chExt cx="4168543" cy="14027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992A97-4D5E-A84D-910E-CF3F68799BEF}"/>
                </a:ext>
              </a:extLst>
            </p:cNvPr>
            <p:cNvSpPr/>
            <p:nvPr userDrawn="1"/>
          </p:nvSpPr>
          <p:spPr>
            <a:xfrm>
              <a:off x="615118" y="4226626"/>
              <a:ext cx="369300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et systèmes embarqués</a:t>
              </a:r>
              <a:endParaRPr lang="fr-FR" sz="24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E26143-FAB4-644A-BF06-5024B8D8AA32}"/>
                </a:ext>
              </a:extLst>
            </p:cNvPr>
            <p:cNvSpPr/>
            <p:nvPr userDrawn="1"/>
          </p:nvSpPr>
          <p:spPr>
            <a:xfrm>
              <a:off x="2489045" y="3361851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428EAF-A655-E14B-B3FA-2C4B8D5BBCDE}"/>
                </a:ext>
              </a:extLst>
            </p:cNvPr>
            <p:cNvSpPr/>
            <p:nvPr userDrawn="1"/>
          </p:nvSpPr>
          <p:spPr>
            <a:xfrm>
              <a:off x="678545" y="3832156"/>
              <a:ext cx="3566143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physique</a:t>
              </a:r>
              <a:endParaRPr lang="fr-FR" sz="32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2B9607-4812-2445-9B27-FD53D0579F77}"/>
                </a:ext>
              </a:extLst>
            </p:cNvPr>
            <p:cNvSpPr/>
            <p:nvPr userDrawn="1"/>
          </p:nvSpPr>
          <p:spPr>
            <a:xfrm>
              <a:off x="647248" y="3347069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3E2BE7D-914B-A340-A984-968FB5E767B7}"/>
              </a:ext>
            </a:extLst>
          </p:cNvPr>
          <p:cNvSpPr txBox="1"/>
          <p:nvPr userDrawn="1"/>
        </p:nvSpPr>
        <p:spPr>
          <a:xfrm>
            <a:off x="3466407" y="4511301"/>
            <a:ext cx="5294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Formation à la croisée de l'électronique et de la physique appliquée</a:t>
            </a: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, quatre parcours de formation sont proposés pour obtenir ce diplôme d’ingénieur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5E2921-0AD3-5B41-BD28-0231780E7D1F}"/>
              </a:ext>
            </a:extLst>
          </p:cNvPr>
          <p:cNvSpPr/>
          <p:nvPr userDrawn="1"/>
        </p:nvSpPr>
        <p:spPr>
          <a:xfrm>
            <a:off x="5599677" y="4167568"/>
            <a:ext cx="973817" cy="5099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B0E7107-A7B8-8340-8C3A-2898892FBC96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40832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4116" r:id="rId2"/>
    <p:sldLayoutId id="2147484117" r:id="rId3"/>
    <p:sldLayoutId id="2147484139" r:id="rId4"/>
    <p:sldLayoutId id="2147484114" r:id="rId5"/>
    <p:sldLayoutId id="2147484121" r:id="rId6"/>
    <p:sldLayoutId id="2147484126" r:id="rId7"/>
    <p:sldLayoutId id="2147484129" r:id="rId8"/>
    <p:sldLayoutId id="2147484130" r:id="rId9"/>
    <p:sldLayoutId id="2147484131" r:id="rId10"/>
    <p:sldLayoutId id="2147484132" r:id="rId11"/>
    <p:sldLayoutId id="2147484118" r:id="rId12"/>
    <p:sldLayoutId id="2147484134" r:id="rId13"/>
    <p:sldLayoutId id="2147484135" r:id="rId14"/>
    <p:sldLayoutId id="2147484136" r:id="rId15"/>
    <p:sldLayoutId id="2147484120" r:id="rId16"/>
    <p:sldLayoutId id="2147484143" r:id="rId17"/>
    <p:sldLayoutId id="2147484137" r:id="rId18"/>
    <p:sldLayoutId id="2147484138" r:id="rId19"/>
    <p:sldLayoutId id="2147484140" r:id="rId20"/>
    <p:sldLayoutId id="2147484141" r:id="rId21"/>
    <p:sldLayoutId id="2147484133" r:id="rId22"/>
    <p:sldLayoutId id="2147484142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48" r:id="rId2"/>
    <p:sldLayoutId id="2147484147" r:id="rId3"/>
    <p:sldLayoutId id="2147484146" r:id="rId4"/>
    <p:sldLayoutId id="214748414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BCC263-A6E8-EA4E-A8AF-F211DC0469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89769" y="4614110"/>
            <a:ext cx="5809702" cy="4458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ctr"/>
            <a:r>
              <a:rPr lang="fr-FR" dirty="0">
                <a:solidFill>
                  <a:srgbClr val="7B949E"/>
                </a:solidFill>
                <a:latin typeface="Poppins"/>
                <a:cs typeface="Poppins"/>
              </a:rPr>
              <a:t>LY Johann</a:t>
            </a:r>
          </a:p>
          <a:p>
            <a:pPr algn="ctr"/>
            <a:r>
              <a:rPr lang="fr-FR" dirty="0">
                <a:solidFill>
                  <a:srgbClr val="7B949E"/>
                </a:solidFill>
                <a:latin typeface="Poppins"/>
                <a:cs typeface="Poppins"/>
              </a:rPr>
              <a:t>TOUJANI Med</a:t>
            </a:r>
            <a:endParaRPr lang="fr-FR" dirty="0">
              <a:cs typeface="Segoe UI"/>
            </a:endParaRP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F34B6AE-E982-644B-96B0-D04E84CB1046}"/>
              </a:ext>
            </a:extLst>
          </p:cNvPr>
          <p:cNvSpPr txBox="1">
            <a:spLocks/>
          </p:cNvSpPr>
          <p:nvPr/>
        </p:nvSpPr>
        <p:spPr>
          <a:xfrm>
            <a:off x="1799985" y="2847859"/>
            <a:ext cx="8589270" cy="5438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Poppins"/>
                <a:cs typeface="Poppins"/>
              </a:rPr>
              <a:t>Challenge De Programmation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14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04B79-FAD8-D541-8963-356EDC573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fr-FR" dirty="0"/>
          </a:p>
        </p:txBody>
      </p:sp>
      <p:pic>
        <p:nvPicPr>
          <p:cNvPr id="10" name="Picture 9" descr="A diagram of a multi-layered structure&#10;&#10;Description automatically generated">
            <a:extLst>
              <a:ext uri="{FF2B5EF4-FFF2-40B4-BE49-F238E27FC236}">
                <a16:creationId xmlns:a16="http://schemas.microsoft.com/office/drawing/2014/main" id="{D905A728-9AD9-41AA-7572-B30FCD4E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9" y="522514"/>
            <a:ext cx="5689872" cy="57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DC9F9-CD6D-D9F9-4799-34DC0EBC1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Structure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liste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7C38F-6E05-59AB-FDF0-27335A22AD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newList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freeList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printList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findKeyInList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delKeyInList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fr-FR" dirty="0" err="1"/>
              <a:t>addKeyValueInList</a:t>
            </a:r>
            <a:endParaRPr lang="fr-FR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AFAF886-ADB9-1B90-F7F7-ED4A26A407C9}"/>
              </a:ext>
            </a:extLst>
          </p:cNvPr>
          <p:cNvSpPr txBox="1">
            <a:spLocks/>
          </p:cNvSpPr>
          <p:nvPr/>
        </p:nvSpPr>
        <p:spPr>
          <a:xfrm>
            <a:off x="6441410" y="509940"/>
            <a:ext cx="4640888" cy="387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Implémentation</a:t>
            </a:r>
            <a:r>
              <a:rPr lang="en-US" dirty="0"/>
              <a:t> de List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79E10-4EE9-7767-675A-2EF73E2C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45" y="1020358"/>
            <a:ext cx="1005840" cy="54369"/>
          </a:xfrm>
          <a:prstGeom prst="rect">
            <a:avLst/>
          </a:prstGeom>
        </p:spPr>
      </p:pic>
      <p:pic>
        <p:nvPicPr>
          <p:cNvPr id="9" name="Picture 8" descr="A diagram of a computer flow&#10;&#10;Description automatically generated">
            <a:extLst>
              <a:ext uri="{FF2B5EF4-FFF2-40B4-BE49-F238E27FC236}">
                <a16:creationId xmlns:a16="http://schemas.microsoft.com/office/drawing/2014/main" id="{CC35E3A4-9E99-61AC-3539-577EB003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5" y="1439369"/>
            <a:ext cx="4188798" cy="41887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2CDE65-D0A2-F064-A6F7-8FCF7FBA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88" y="3644186"/>
            <a:ext cx="5479912" cy="259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830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04B79-FAD8-D541-8963-356EDC573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Heap</a:t>
            </a:r>
            <a:endParaRPr lang="fr-FR" dirty="0"/>
          </a:p>
        </p:txBody>
      </p:sp>
      <p:pic>
        <p:nvPicPr>
          <p:cNvPr id="5" name="Picture 4" descr="A diagram of a pyramid&#10;&#10;Description automatically generated">
            <a:extLst>
              <a:ext uri="{FF2B5EF4-FFF2-40B4-BE49-F238E27FC236}">
                <a16:creationId xmlns:a16="http://schemas.microsoft.com/office/drawing/2014/main" id="{F9E88961-F6B5-9638-91C4-7C96E95E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56" y="323837"/>
            <a:ext cx="5617029" cy="583227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C085B1-D1F7-E3DB-2884-24A360FF9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53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DC9F9-CD6D-D9F9-4799-34DC0EBC1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Structure d’un </a:t>
            </a:r>
            <a:r>
              <a:rPr lang="en-US" dirty="0" err="1"/>
              <a:t>tas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7C38F-6E05-59AB-FDF0-27335A22AD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createHeap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fr-FR" dirty="0" err="1"/>
              <a:t>printHeap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fr-FR" dirty="0" err="1"/>
              <a:t>getElement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insertHeap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modifyPriorityHeap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removeElement</a:t>
            </a:r>
            <a:endParaRPr lang="fr-FR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AFAF886-ADB9-1B90-F7F7-ED4A26A407C9}"/>
              </a:ext>
            </a:extLst>
          </p:cNvPr>
          <p:cNvSpPr txBox="1">
            <a:spLocks/>
          </p:cNvSpPr>
          <p:nvPr/>
        </p:nvSpPr>
        <p:spPr>
          <a:xfrm>
            <a:off x="6441410" y="509940"/>
            <a:ext cx="4640888" cy="387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Implémentation</a:t>
            </a:r>
            <a:r>
              <a:rPr lang="en-US" dirty="0"/>
              <a:t> de Heap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79E10-4EE9-7767-675A-2EF73E2C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45" y="1020358"/>
            <a:ext cx="1005840" cy="5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DAB15-4359-52CE-71EA-7B060501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13" y="1778305"/>
            <a:ext cx="4067374" cy="33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4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04B79-FAD8-D541-8963-356EDC573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scanMap</a:t>
            </a:r>
            <a:endParaRPr lang="fr-FR" dirty="0"/>
          </a:p>
        </p:txBody>
      </p:sp>
      <p:pic>
        <p:nvPicPr>
          <p:cNvPr id="5" name="Picture 4" descr="A computer screen with a map and a pointer pointing at it&#10;&#10;Description automatically generated">
            <a:extLst>
              <a:ext uri="{FF2B5EF4-FFF2-40B4-BE49-F238E27FC236}">
                <a16:creationId xmlns:a16="http://schemas.microsoft.com/office/drawing/2014/main" id="{F5B29E8E-5323-7B89-216D-3D4D1E03C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2" y="494523"/>
            <a:ext cx="5713326" cy="57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38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3590"/>
            <a:ext cx="6323638" cy="387350"/>
          </a:xfrm>
        </p:spPr>
        <p:txBody>
          <a:bodyPr/>
          <a:lstStyle/>
          <a:p>
            <a:r>
              <a:rPr lang="en-US" dirty="0" err="1"/>
              <a:t>Implémentation</a:t>
            </a:r>
            <a:r>
              <a:rPr lang="en-US" dirty="0"/>
              <a:t> et tests de map scanning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13C9E-0FC5-3E9C-76E8-5DB7D414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" y="1191726"/>
            <a:ext cx="5338513" cy="492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6289C-0B54-4068-B239-0A6EA0CD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0" y="1191725"/>
            <a:ext cx="6059548" cy="49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3590"/>
            <a:ext cx="6653837" cy="387350"/>
          </a:xfrm>
        </p:spPr>
        <p:txBody>
          <a:bodyPr/>
          <a:lstStyle/>
          <a:p>
            <a:r>
              <a:rPr lang="en-US" dirty="0" err="1"/>
              <a:t>Implémentation</a:t>
            </a:r>
            <a:r>
              <a:rPr lang="en-US" dirty="0"/>
              <a:t> et tests de map scanning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9B9AC-0369-5E5A-C0FB-97C94CF0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" y="1031921"/>
            <a:ext cx="5430883" cy="5530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B07DB-3F26-D6A0-C790-4F9AE62C4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49" y="1031921"/>
            <a:ext cx="6402434" cy="556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3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3590"/>
            <a:ext cx="6418887" cy="387350"/>
          </a:xfrm>
        </p:spPr>
        <p:txBody>
          <a:bodyPr/>
          <a:lstStyle/>
          <a:p>
            <a:r>
              <a:rPr lang="en-US" dirty="0" err="1"/>
              <a:t>Implémentation</a:t>
            </a:r>
            <a:r>
              <a:rPr lang="en-US" dirty="0"/>
              <a:t> et tests de map scanning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9195E-9784-37A5-9AA5-64B67D82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725"/>
            <a:ext cx="5493587" cy="5504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04780-5C65-C1B9-B666-97DA99C3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25" y="1310298"/>
            <a:ext cx="5493587" cy="5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2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3590"/>
            <a:ext cx="6406187" cy="387350"/>
          </a:xfrm>
        </p:spPr>
        <p:txBody>
          <a:bodyPr/>
          <a:lstStyle/>
          <a:p>
            <a:r>
              <a:rPr lang="en-US" dirty="0" err="1"/>
              <a:t>Implémentation</a:t>
            </a:r>
            <a:r>
              <a:rPr lang="en-US" dirty="0"/>
              <a:t> et tests de map scanning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27EFB-BF9B-C954-CA75-4E3286FE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76" y="1191726"/>
            <a:ext cx="6132124" cy="5415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9ED52-92A5-225C-3013-81067E73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" y="1220301"/>
            <a:ext cx="5454077" cy="53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4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Cas du </a:t>
            </a:r>
            <a:r>
              <a:rPr lang="en-US" dirty="0" err="1"/>
              <a:t>mur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281F-526C-8B94-45B4-5C77C0CA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30" y="4012066"/>
            <a:ext cx="2343477" cy="1762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E3945E-099A-D231-77EF-75AC3448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602" y="3899710"/>
            <a:ext cx="1884648" cy="198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EA329F-CD23-54EB-45C4-903EE06B8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66" y="1446475"/>
            <a:ext cx="1991003" cy="2010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E7D2D8-F1DB-1DC4-0C1D-29A6462F6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528" y="1343024"/>
            <a:ext cx="2230521" cy="23004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7FA338-5ABC-F674-C87D-42FB41B9C173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4661107" y="4893251"/>
            <a:ext cx="2312495" cy="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5C8079-EA69-429B-9D81-E8C416317FB4}"/>
              </a:ext>
            </a:extLst>
          </p:cNvPr>
          <p:cNvCxnSpPr>
            <a:cxnSpLocks/>
          </p:cNvCxnSpPr>
          <p:nvPr/>
        </p:nvCxnSpPr>
        <p:spPr>
          <a:xfrm>
            <a:off x="4618219" y="2451503"/>
            <a:ext cx="231343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51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BAB48-FC38-79A4-DCE5-1671DFBB8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De Matière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73579-1E1D-0840-CFBD-322788DAC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7B3DB-3240-2646-51B9-026430F77A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9955" y="1794196"/>
            <a:ext cx="4744486" cy="461610"/>
          </a:xfrm>
        </p:spPr>
        <p:txBody>
          <a:bodyPr/>
          <a:lstStyle/>
          <a:p>
            <a:r>
              <a:rPr lang="fr-FR" dirty="0"/>
              <a:t>Pré-présentation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6C087C-F947-3215-00D1-D89CE89323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99571" y="2745060"/>
            <a:ext cx="5730726" cy="461610"/>
          </a:xfrm>
        </p:spPr>
        <p:txBody>
          <a:bodyPr/>
          <a:lstStyle/>
          <a:p>
            <a:r>
              <a:rPr lang="en-US" dirty="0" err="1"/>
              <a:t>Méthode</a:t>
            </a:r>
            <a:r>
              <a:rPr lang="en-US" dirty="0"/>
              <a:t> de </a:t>
            </a:r>
            <a:r>
              <a:rPr lang="en-US" dirty="0" err="1"/>
              <a:t>Résolution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4661C3-807B-EDD8-D82C-D0DED49B17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79955" y="3718075"/>
            <a:ext cx="2897091" cy="461610"/>
          </a:xfrm>
        </p:spPr>
        <p:txBody>
          <a:bodyPr/>
          <a:lstStyle/>
          <a:p>
            <a:r>
              <a:rPr lang="en-US" dirty="0" err="1"/>
              <a:t>Karhba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68B97A-AFED-A178-ABDF-B3416AB0F7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9955" y="4784875"/>
            <a:ext cx="1781724" cy="461610"/>
          </a:xfrm>
        </p:spPr>
        <p:txBody>
          <a:bodyPr/>
          <a:lstStyle/>
          <a:p>
            <a:r>
              <a:rPr lang="en-US" dirty="0" err="1"/>
              <a:t>Bilan</a:t>
            </a:r>
            <a:endParaRPr lang="en-US" dirty="0"/>
          </a:p>
        </p:txBody>
      </p:sp>
      <p:pic>
        <p:nvPicPr>
          <p:cNvPr id="17" name="Picture 16" descr="A race cars on a track&#10;&#10;Description automatically generated">
            <a:extLst>
              <a:ext uri="{FF2B5EF4-FFF2-40B4-BE49-F238E27FC236}">
                <a16:creationId xmlns:a16="http://schemas.microsoft.com/office/drawing/2014/main" id="{FC3295CC-2100-CED8-B2B7-375A4B123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3" y="1507991"/>
            <a:ext cx="4420167" cy="44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95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04B79-FAD8-D541-8963-356EDC573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Graph</a:t>
            </a:r>
            <a:endParaRPr lang="fr-FR" dirty="0"/>
          </a:p>
        </p:txBody>
      </p:sp>
      <p:pic>
        <p:nvPicPr>
          <p:cNvPr id="5" name="Picture 4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EFEB3158-9761-DE04-8696-B5888AAA0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7" y="472273"/>
            <a:ext cx="5728633" cy="5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64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DC9F9-CD6D-D9F9-4799-34DC0EBC1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Structure d’un </a:t>
            </a:r>
            <a:r>
              <a:rPr lang="en-US" dirty="0" err="1"/>
              <a:t>graphe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7C38F-6E05-59AB-FDF0-27335A22AD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Distance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addEdgeInGraph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addVertex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CreateGraph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currentVertex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printConsoleGraph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printStderrGraph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drawGraph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Tchebychev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Astar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updateHeuristic</a:t>
            </a:r>
            <a:endParaRPr lang="fr-FR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AFAF886-ADB9-1B90-F7F7-ED4A26A407C9}"/>
              </a:ext>
            </a:extLst>
          </p:cNvPr>
          <p:cNvSpPr txBox="1">
            <a:spLocks/>
          </p:cNvSpPr>
          <p:nvPr/>
        </p:nvSpPr>
        <p:spPr>
          <a:xfrm>
            <a:off x="6441410" y="509940"/>
            <a:ext cx="4640888" cy="387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Implémentation</a:t>
            </a:r>
            <a:r>
              <a:rPr lang="en-US" dirty="0"/>
              <a:t> de </a:t>
            </a:r>
            <a:r>
              <a:rPr lang="en-US" dirty="0" err="1"/>
              <a:t>graphe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79E10-4EE9-7767-675A-2EF73E2C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45" y="1020358"/>
            <a:ext cx="1005840" cy="54369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45154E0E-259E-9CFA-17A1-6809FA8E9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3" y="1493736"/>
            <a:ext cx="4080063" cy="40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2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Astar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4DCC4-E4B6-8CEC-CCB7-3D18D30E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7950"/>
            <a:ext cx="5677614" cy="41021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FE2D86F-6F86-E6AA-09F2-DFEE19D8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6" y="2273300"/>
            <a:ext cx="4403214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784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3590"/>
            <a:ext cx="7421519" cy="387350"/>
          </a:xfrm>
        </p:spPr>
        <p:txBody>
          <a:bodyPr/>
          <a:lstStyle/>
          <a:p>
            <a:r>
              <a:rPr lang="en-US" dirty="0" err="1"/>
              <a:t>Quelques</a:t>
            </a:r>
            <a:r>
              <a:rPr lang="en-US" dirty="0"/>
              <a:t> test de A* : </a:t>
            </a:r>
            <a:r>
              <a:rPr lang="en-US" dirty="0" err="1"/>
              <a:t>visualisation</a:t>
            </a:r>
            <a:r>
              <a:rPr lang="en-US" dirty="0"/>
              <a:t> </a:t>
            </a:r>
            <a:r>
              <a:rPr lang="en-US" dirty="0" err="1"/>
              <a:t>graphique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624FA7-5C1D-B7C0-966B-A6B52E66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5" y="1328729"/>
            <a:ext cx="4939846" cy="49815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55AB788-43E6-A232-DD1E-17D98B710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759" y="1097371"/>
            <a:ext cx="4966653" cy="54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82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3590"/>
            <a:ext cx="6898145" cy="387350"/>
          </a:xfrm>
        </p:spPr>
        <p:txBody>
          <a:bodyPr/>
          <a:lstStyle/>
          <a:p>
            <a:r>
              <a:rPr lang="en-US" dirty="0" err="1"/>
              <a:t>Quelques</a:t>
            </a:r>
            <a:r>
              <a:rPr lang="en-US" dirty="0"/>
              <a:t> test de A* : </a:t>
            </a:r>
            <a:r>
              <a:rPr lang="en-US" dirty="0" err="1"/>
              <a:t>visualisation</a:t>
            </a:r>
            <a:r>
              <a:rPr lang="en-US" dirty="0"/>
              <a:t> </a:t>
            </a:r>
            <a:r>
              <a:rPr lang="en-US" dirty="0" err="1"/>
              <a:t>graphique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C36651-FA9A-5D68-5145-A772CBB31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9" y="1095374"/>
            <a:ext cx="5466724" cy="54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66D9F4-25C0-26E4-BAAF-D6DA5888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26" y="1298555"/>
            <a:ext cx="5146749" cy="50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3590"/>
            <a:ext cx="7463629" cy="387350"/>
          </a:xfrm>
        </p:spPr>
        <p:txBody>
          <a:bodyPr/>
          <a:lstStyle/>
          <a:p>
            <a:r>
              <a:rPr lang="en-US" dirty="0" err="1"/>
              <a:t>Quelques</a:t>
            </a:r>
            <a:r>
              <a:rPr lang="en-US" dirty="0"/>
              <a:t> test de A* : </a:t>
            </a:r>
            <a:r>
              <a:rPr lang="en-US" dirty="0" err="1"/>
              <a:t>visualisation</a:t>
            </a:r>
            <a:r>
              <a:rPr lang="en-US" dirty="0"/>
              <a:t> </a:t>
            </a:r>
            <a:r>
              <a:rPr lang="en-US" dirty="0" err="1"/>
              <a:t>graphique</a:t>
            </a: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07DEEC-B29C-2BF2-7F77-D7DBBFDA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21205"/>
            <a:ext cx="5243366" cy="533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841368-9381-B419-73B2-7B5772AA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" y="1191725"/>
            <a:ext cx="5493587" cy="550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04B79-FAD8-D541-8963-356EDC573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Pilot</a:t>
            </a:r>
            <a:endParaRPr lang="fr-FR" dirty="0"/>
          </a:p>
        </p:txBody>
      </p:sp>
      <p:pic>
        <p:nvPicPr>
          <p:cNvPr id="5" name="Picture 4" descr="A race car on a circuit board&#10;&#10;Description automatically generated">
            <a:extLst>
              <a:ext uri="{FF2B5EF4-FFF2-40B4-BE49-F238E27FC236}">
                <a16:creationId xmlns:a16="http://schemas.microsoft.com/office/drawing/2014/main" id="{9C4ECC10-1C1A-F286-B822-81F534DA4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1" y="462223"/>
            <a:ext cx="5752681" cy="575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72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DB485-4442-B790-BE44-17372018F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Implémentation</a:t>
            </a:r>
            <a:r>
              <a:rPr lang="en-US" dirty="0"/>
              <a:t> du </a:t>
            </a:r>
            <a:r>
              <a:rPr lang="en-US" dirty="0" err="1"/>
              <a:t>pilote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0B950-7AB8-4EB8-71D2-C5A0DA9C01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updatePilotsPositions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updateSpeed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isCaseValid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isNeighbor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isCaseOccupied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requestAcceleration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FB6B811-1B85-4658-FC5D-47BD9D7CA0E8}"/>
              </a:ext>
            </a:extLst>
          </p:cNvPr>
          <p:cNvSpPr txBox="1">
            <a:spLocks/>
          </p:cNvSpPr>
          <p:nvPr/>
        </p:nvSpPr>
        <p:spPr>
          <a:xfrm>
            <a:off x="76747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Gestion des </a:t>
            </a:r>
            <a:r>
              <a:rPr lang="en-US" dirty="0" err="1"/>
              <a:t>crashs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Gestion du </a:t>
            </a:r>
            <a:r>
              <a:rPr lang="en-US" dirty="0" err="1"/>
              <a:t>mouvement</a:t>
            </a:r>
            <a:r>
              <a:rPr lang="en-US" dirty="0"/>
              <a:t> dans le sable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Lecture des positions des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pilotes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Calcul</a:t>
            </a:r>
            <a:r>
              <a:rPr lang="en-US" dirty="0"/>
              <a:t> des (x, y); (xv, </a:t>
            </a:r>
            <a:r>
              <a:rPr lang="en-US" dirty="0" err="1"/>
              <a:t>xy</a:t>
            </a:r>
            <a:r>
              <a:rPr lang="en-US" dirty="0"/>
              <a:t>); (ax, ay)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Communication avec le GDC</a:t>
            </a:r>
          </a:p>
        </p:txBody>
      </p:sp>
    </p:spTree>
    <p:extLst>
      <p:ext uri="{BB962C8B-B14F-4D97-AF65-F5344CB8AC3E}">
        <p14:creationId xmlns:p14="http://schemas.microsoft.com/office/powerpoint/2010/main" val="218236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A60B33-CAA3-B853-1E91-EF4E80BE96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LINKING…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9089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D90F4-8FFA-3F85-A0EA-F78CDCBE37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4233" y="2352887"/>
            <a:ext cx="3332379" cy="494398"/>
          </a:xfrm>
        </p:spPr>
        <p:txBody>
          <a:bodyPr/>
          <a:lstStyle/>
          <a:p>
            <a:r>
              <a:rPr lang="en-US" dirty="0" err="1"/>
              <a:t>Karhba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F0838-692C-E25A-1083-1298D1C50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233" y="3124742"/>
            <a:ext cx="3261192" cy="304258"/>
          </a:xfrm>
        </p:spPr>
        <p:txBody>
          <a:bodyPr/>
          <a:lstStyle/>
          <a:p>
            <a:r>
              <a:rPr lang="en-US" dirty="0"/>
              <a:t>F1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70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C172F3-8E51-EB9A-AD71-474845D10C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4233" y="2331333"/>
            <a:ext cx="4044809" cy="494398"/>
          </a:xfrm>
        </p:spPr>
        <p:txBody>
          <a:bodyPr/>
          <a:lstStyle/>
          <a:p>
            <a:r>
              <a:rPr lang="en-US" dirty="0" err="1"/>
              <a:t>Pré-présentation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10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D5BD2-FE4D-DADA-FE26-A236F9B9F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9940"/>
            <a:ext cx="6324265" cy="387350"/>
          </a:xfrm>
        </p:spPr>
        <p:txBody>
          <a:bodyPr/>
          <a:lstStyle/>
          <a:p>
            <a:r>
              <a:rPr lang="en-US" dirty="0" err="1"/>
              <a:t>Karhba</a:t>
            </a:r>
            <a:r>
              <a:rPr lang="en-US" dirty="0"/>
              <a:t> (</a:t>
            </a:r>
            <a:r>
              <a:rPr lang="en-US" dirty="0" err="1"/>
              <a:t>avant</a:t>
            </a:r>
            <a:r>
              <a:rPr lang="en-US" dirty="0"/>
              <a:t> la gestion du gas)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6EEB5-49C2-9AB6-422B-73199CB2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288631"/>
            <a:ext cx="7486123" cy="52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D5BD2-FE4D-DADA-FE26-A236F9B9F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9940"/>
            <a:ext cx="6324265" cy="387350"/>
          </a:xfrm>
        </p:spPr>
        <p:txBody>
          <a:bodyPr/>
          <a:lstStyle/>
          <a:p>
            <a:r>
              <a:rPr lang="en-US" dirty="0" err="1"/>
              <a:t>Karhba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8CCAD-BC1B-037F-03FF-0DCFE588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12" y="1314450"/>
            <a:ext cx="10247938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58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D5BD2-FE4D-DADA-FE26-A236F9B9F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9940"/>
            <a:ext cx="6324265" cy="387350"/>
          </a:xfrm>
        </p:spPr>
        <p:txBody>
          <a:bodyPr/>
          <a:lstStyle/>
          <a:p>
            <a:r>
              <a:rPr lang="en-US" dirty="0" err="1"/>
              <a:t>Karhba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082DF-57F0-35F1-6A90-84CA4508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98155"/>
            <a:ext cx="9086850" cy="52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6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E81BD-8A5E-AF69-E8FE-6A285770FF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4233" y="2229062"/>
            <a:ext cx="3933517" cy="494398"/>
          </a:xfrm>
        </p:spPr>
        <p:txBody>
          <a:bodyPr/>
          <a:lstStyle/>
          <a:p>
            <a:r>
              <a:rPr lang="en-US" dirty="0" err="1"/>
              <a:t>Karhba</a:t>
            </a:r>
            <a:r>
              <a:rPr lang="en-US" dirty="0"/>
              <a:t> vs </a:t>
            </a:r>
            <a:r>
              <a:rPr lang="en-US" dirty="0" err="1"/>
              <a:t>Karhba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486B0-754F-9D6A-9251-3C4895BFA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7060B-4ACA-80A7-5EB6-A65997AF7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Test de performances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0358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D5BD2-FE4D-DADA-FE26-A236F9B9F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9940"/>
            <a:ext cx="6324265" cy="387350"/>
          </a:xfrm>
        </p:spPr>
        <p:txBody>
          <a:bodyPr/>
          <a:lstStyle/>
          <a:p>
            <a:r>
              <a:rPr lang="en-US" dirty="0"/>
              <a:t>TEST : KARHBA VS KARHBA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5818A-7CD3-D7CE-CE30-FDE0E438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33" y="1155562"/>
            <a:ext cx="7002921" cy="551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CAE6F-D1EB-3A97-BC14-C8A7720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585" y="3075839"/>
            <a:ext cx="1514686" cy="9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248325-BEF4-A90B-3451-CF8CAC56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700" y="3043183"/>
            <a:ext cx="857370" cy="771633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B0CFFF6-ECF0-13E8-6722-8B2B8F59E356}"/>
              </a:ext>
            </a:extLst>
          </p:cNvPr>
          <p:cNvSpPr txBox="1">
            <a:spLocks/>
          </p:cNvSpPr>
          <p:nvPr/>
        </p:nvSpPr>
        <p:spPr>
          <a:xfrm>
            <a:off x="8448485" y="2471043"/>
            <a:ext cx="3157361" cy="387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AREAS OF INTEREST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6556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D5BD2-FE4D-DADA-FE26-A236F9B9F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9940"/>
            <a:ext cx="6324265" cy="387350"/>
          </a:xfrm>
        </p:spPr>
        <p:txBody>
          <a:bodyPr/>
          <a:lstStyle/>
          <a:p>
            <a:r>
              <a:rPr lang="en-US" dirty="0"/>
              <a:t>TEST : KARHBA VS KARHBA</a:t>
            </a:r>
            <a:endParaRPr lang="fr-FR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B0CFFF6-ECF0-13E8-6722-8B2B8F59E356}"/>
              </a:ext>
            </a:extLst>
          </p:cNvPr>
          <p:cNvSpPr txBox="1">
            <a:spLocks/>
          </p:cNvSpPr>
          <p:nvPr/>
        </p:nvSpPr>
        <p:spPr>
          <a:xfrm>
            <a:off x="8448485" y="2471043"/>
            <a:ext cx="3157361" cy="387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AREAS OF INTEREST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AEBC8-CE0D-F19F-327A-EB58AB7A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80" y="1158413"/>
            <a:ext cx="6810528" cy="548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5CE50-FFAF-4E20-A933-51EFA7F3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267" y="3116776"/>
            <a:ext cx="2133898" cy="1571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4D82A1-536A-D2F5-9166-0B1D759CB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359" y="3116776"/>
            <a:ext cx="1857634" cy="1143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1DA12F-83FE-D3A4-A8AC-48A878721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971" y="4570244"/>
            <a:ext cx="3343742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3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2F44DF-F8F0-D1D8-37E9-4872949919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Gestion du Gas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B3C5F-A797-0A0B-E017-BE3E1CD8D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7F77E-63F4-0FBB-97D3-FE53F77719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3341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5A947-D305-9E8B-A4C6-A38120BA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06" y="69850"/>
            <a:ext cx="852798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9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36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4407F-C4B2-10F6-7F48-7F75F7DE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9940"/>
            <a:ext cx="8877801" cy="387350"/>
          </a:xfrm>
        </p:spPr>
        <p:txBody>
          <a:bodyPr/>
          <a:lstStyle/>
          <a:p>
            <a:r>
              <a:rPr lang="en-US" dirty="0"/>
              <a:t>Simulation – du </a:t>
            </a:r>
            <a:r>
              <a:rPr lang="en-US" dirty="0" err="1"/>
              <a:t>principe</a:t>
            </a:r>
            <a:r>
              <a:rPr lang="en-US" dirty="0"/>
              <a:t> au representation sur le GDC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48176-5236-2BB3-2D66-6F5B1C68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772821"/>
            <a:ext cx="9817100" cy="45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6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EFE64E-A376-957C-FCD0-3169B12E4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9940"/>
            <a:ext cx="7365037" cy="387350"/>
          </a:xfrm>
        </p:spPr>
        <p:txBody>
          <a:bodyPr/>
          <a:lstStyle/>
          <a:p>
            <a:r>
              <a:rPr lang="en-US" dirty="0"/>
              <a:t>GDC et communication avec le </a:t>
            </a:r>
            <a:r>
              <a:rPr lang="en-US" dirty="0" err="1"/>
              <a:t>pilote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26F94-B506-83CA-497F-C2328D30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2" y="1293886"/>
            <a:ext cx="6342457" cy="5113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88655-7F7B-FF9E-F0CB-055CE42A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01" y="1293886"/>
            <a:ext cx="3654799" cy="2282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0C03-80F1-D207-851D-F084A59FE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500" y="3743825"/>
            <a:ext cx="3070599" cy="28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0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C172F3-8E51-EB9A-AD71-474845D10C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4233" y="2331333"/>
            <a:ext cx="4489978" cy="494398"/>
          </a:xfrm>
        </p:spPr>
        <p:txBody>
          <a:bodyPr/>
          <a:lstStyle/>
          <a:p>
            <a:r>
              <a:rPr lang="en-US" dirty="0" err="1"/>
              <a:t>Méthode</a:t>
            </a:r>
            <a:r>
              <a:rPr lang="en-US" dirty="0"/>
              <a:t> de </a:t>
            </a:r>
            <a:r>
              <a:rPr lang="en-US" dirty="0" err="1"/>
              <a:t>Résolution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952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CFAF1A-25AC-C1AC-ADEF-C87DAFEA2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Méthode</a:t>
            </a:r>
            <a:r>
              <a:rPr lang="en-US" dirty="0"/>
              <a:t> de </a:t>
            </a:r>
            <a:r>
              <a:rPr lang="en-US" dirty="0" err="1"/>
              <a:t>Résolution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E3A5B-E28A-B180-7B6A-BA586A32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79955" y="1277559"/>
            <a:ext cx="2113587" cy="353660"/>
          </a:xfrm>
        </p:spPr>
        <p:txBody>
          <a:bodyPr/>
          <a:lstStyle/>
          <a:p>
            <a:r>
              <a:rPr lang="en-US" dirty="0"/>
              <a:t>Plan</a:t>
            </a:r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A3A524-1752-1252-F2F1-91932A8ED2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9955" y="2103710"/>
            <a:ext cx="5841258" cy="461610"/>
          </a:xfrm>
        </p:spPr>
        <p:txBody>
          <a:bodyPr/>
          <a:lstStyle/>
          <a:p>
            <a:r>
              <a:rPr lang="en-US" dirty="0"/>
              <a:t>Details de la </a:t>
            </a:r>
            <a:r>
              <a:rPr lang="en-US" dirty="0" err="1"/>
              <a:t>méthode</a:t>
            </a:r>
            <a:endParaRPr lang="fr-F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83258C-A4BB-A042-2511-6FA79EF07F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79955" y="3064025"/>
            <a:ext cx="4585214" cy="461610"/>
          </a:xfrm>
        </p:spPr>
        <p:txBody>
          <a:bodyPr/>
          <a:lstStyle/>
          <a:p>
            <a:r>
              <a:rPr lang="en-US" dirty="0"/>
              <a:t>Test</a:t>
            </a:r>
            <a:endParaRPr lang="fr-FR" dirty="0"/>
          </a:p>
        </p:txBody>
      </p:sp>
      <p:pic>
        <p:nvPicPr>
          <p:cNvPr id="15" name="Picture 14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CC02408B-E743-6EC2-648B-7930B96D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1" y="1370162"/>
            <a:ext cx="46958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C2E-E5B5-C51A-52AE-CC49FF5F1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4233" y="2229062"/>
            <a:ext cx="4800292" cy="494398"/>
          </a:xfrm>
        </p:spPr>
        <p:txBody>
          <a:bodyPr/>
          <a:lstStyle/>
          <a:p>
            <a:r>
              <a:rPr lang="en-US" dirty="0" err="1"/>
              <a:t>Détail</a:t>
            </a:r>
            <a:r>
              <a:rPr lang="en-US" dirty="0"/>
              <a:t> sur la </a:t>
            </a:r>
            <a:r>
              <a:rPr lang="en-US" dirty="0" err="1"/>
              <a:t>méthode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313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CAAFA-0DA1-3C2C-3E54-9CB5277465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Détails</a:t>
            </a:r>
            <a:r>
              <a:rPr lang="en-US" dirty="0"/>
              <a:t> Sur La </a:t>
            </a:r>
            <a:r>
              <a:rPr lang="en-US" dirty="0" err="1"/>
              <a:t>Méthode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44D57-698F-EEB0-CC0B-7029D93C2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8232" y="1153037"/>
            <a:ext cx="1267095" cy="461610"/>
          </a:xfrm>
        </p:spPr>
        <p:txBody>
          <a:bodyPr/>
          <a:lstStyle/>
          <a:p>
            <a:r>
              <a:rPr lang="en-US" dirty="0"/>
              <a:t>List</a:t>
            </a:r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9D3BF7-3A74-08DC-EC42-ADAC733340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8232" y="2001620"/>
            <a:ext cx="1872159" cy="461610"/>
          </a:xfrm>
        </p:spPr>
        <p:txBody>
          <a:bodyPr/>
          <a:lstStyle/>
          <a:p>
            <a:r>
              <a:rPr lang="en-US" dirty="0"/>
              <a:t>Heap</a:t>
            </a:r>
            <a:endParaRPr lang="fr-F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73D48C-63E9-C1C3-2B2A-76708C5381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78232" y="2850203"/>
            <a:ext cx="1872159" cy="461610"/>
          </a:xfrm>
        </p:spPr>
        <p:txBody>
          <a:bodyPr/>
          <a:lstStyle/>
          <a:p>
            <a:r>
              <a:rPr lang="en-US" dirty="0"/>
              <a:t>Graph</a:t>
            </a:r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F61C15-F63E-3FFE-2186-C24272D3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9955" y="3698786"/>
            <a:ext cx="2826753" cy="461610"/>
          </a:xfrm>
        </p:spPr>
        <p:txBody>
          <a:bodyPr/>
          <a:lstStyle/>
          <a:p>
            <a:r>
              <a:rPr lang="en-US" dirty="0" err="1"/>
              <a:t>scanMap</a:t>
            </a:r>
            <a:endParaRPr lang="fr-FR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86E6367-DE48-82E3-6A4F-266B2AAD91DC}"/>
              </a:ext>
            </a:extLst>
          </p:cNvPr>
          <p:cNvSpPr txBox="1">
            <a:spLocks/>
          </p:cNvSpPr>
          <p:nvPr/>
        </p:nvSpPr>
        <p:spPr>
          <a:xfrm>
            <a:off x="6879955" y="4547369"/>
            <a:ext cx="2975245" cy="4616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Pilot</a:t>
            </a:r>
            <a:endParaRPr lang="fr-FR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DFB874F-D5A4-CBBD-88A4-50E87268680E}"/>
              </a:ext>
            </a:extLst>
          </p:cNvPr>
          <p:cNvSpPr txBox="1">
            <a:spLocks/>
          </p:cNvSpPr>
          <p:nvPr/>
        </p:nvSpPr>
        <p:spPr>
          <a:xfrm>
            <a:off x="6879955" y="5395952"/>
            <a:ext cx="2826753" cy="4616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6D9223-6CF5-D880-29D0-2C0A3FBE049B}"/>
              </a:ext>
            </a:extLst>
          </p:cNvPr>
          <p:cNvSpPr/>
          <p:nvPr/>
        </p:nvSpPr>
        <p:spPr>
          <a:xfrm>
            <a:off x="6724650" y="1348045"/>
            <a:ext cx="155305" cy="164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5A854A9-9D6E-CD41-E6C5-912D2EB3CE9E}"/>
              </a:ext>
            </a:extLst>
          </p:cNvPr>
          <p:cNvSpPr txBox="1">
            <a:spLocks/>
          </p:cNvSpPr>
          <p:nvPr/>
        </p:nvSpPr>
        <p:spPr>
          <a:xfrm>
            <a:off x="6879955" y="6244535"/>
            <a:ext cx="2826753" cy="4616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730710"/>
      </p:ext>
    </p:extLst>
  </p:cSld>
  <p:clrMapOvr>
    <a:masterClrMapping/>
  </p:clrMapOvr>
</p:sld>
</file>

<file path=ppt/theme/theme1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dele-theme CLAIR-ENSICAEN 2022-MOD ENSI-V01.pptx" id="{9C6F9F28-56E2-4441-8F0F-C1A675E4FE82}" vid="{3764C3B4-9191-4C6A-BDB5-0DEDCCB3CE74}"/>
    </a:ext>
  </a:extLst>
</a:theme>
</file>

<file path=ppt/theme/theme2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-theme CLAIR-ENSICAEN 2022-MOD ENSI-V01.pptx" id="{9C6F9F28-56E2-4441-8F0F-C1A675E4FE82}" vid="{7E9D09D0-0290-437E-840D-191AB332397F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9ADE83765644B85AFF9FD3C848686" ma:contentTypeVersion="4" ma:contentTypeDescription="Crée un document." ma:contentTypeScope="" ma:versionID="3b4e02bd5c9c49533cdf58d9ef1cecb0">
  <xsd:schema xmlns:xsd="http://www.w3.org/2001/XMLSchema" xmlns:xs="http://www.w3.org/2001/XMLSchema" xmlns:p="http://schemas.microsoft.com/office/2006/metadata/properties" xmlns:ns2="42e3bafe-c742-4145-9476-06901ffd5f5f" targetNamespace="http://schemas.microsoft.com/office/2006/metadata/properties" ma:root="true" ma:fieldsID="c0df7a91642ecfc78e3f208fc42c8eaa" ns2:_="">
    <xsd:import namespace="42e3bafe-c742-4145-9476-06901ffd5f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3bafe-c742-4145-9476-06901ffd5f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System.Storyboarding.Common.LinkBar" Revision="1" Stencil="System.Storyboarding.Common" StencilVersion="0.1"/>
</Control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7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8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Props1.xml><?xml version="1.0" encoding="utf-8"?>
<ds:datastoreItem xmlns:ds="http://schemas.openxmlformats.org/officeDocument/2006/customXml" ds:itemID="{E0CF8772-32EB-42DF-A965-531B12B79F8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7FC7DE5-8BA8-4202-96C4-796F12666E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1792E3-D4C9-46EF-A1B7-EF05F73B43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e3bafe-c742-4145-9476-06901ffd5f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236396D-0385-488E-9234-CA30AE64F27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1322E1B6-B69B-4B1E-9F64-FFB1E4A65691}">
  <ds:schemaRefs>
    <ds:schemaRef ds:uri="http://purl.org/dc/elements/1.1/"/>
    <ds:schemaRef ds:uri="http://purl.org/dc/dcmitype/"/>
    <ds:schemaRef ds:uri="http://schemas.microsoft.com/office/2006/documentManagement/types"/>
    <ds:schemaRef ds:uri="42e3bafe-c742-4145-9476-06901ffd5f5f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6.xml><?xml version="1.0" encoding="utf-8"?>
<ds:datastoreItem xmlns:ds="http://schemas.openxmlformats.org/officeDocument/2006/customXml" ds:itemID="{5887E934-5E3B-418F-9A7B-F047D5589439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616F0AA-0C5B-4B29-9221-AEB6DC38E57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5668985D-730A-4567-9AED-B3B01C20DF7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Modele-theme CLAIR-ENSICAEN 2022-MOD ENSI-V01</Template>
  <TotalTime>0</TotalTime>
  <Words>249</Words>
  <Application>Microsoft Office PowerPoint</Application>
  <PresentationFormat>Widescreen</PresentationFormat>
  <Paragraphs>96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Poppins</vt:lpstr>
      <vt:lpstr>Poppins Medium</vt:lpstr>
      <vt:lpstr>Poppins SemiBold</vt:lpstr>
      <vt:lpstr>Segoe UI</vt:lpstr>
      <vt:lpstr>Mod�le de pr�sentation v1.1</vt:lpstr>
      <vt:lpstr>Mod�le de pr�sentation v1.1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Toujani</dc:creator>
  <cp:lastModifiedBy>Mohamed Toujani</cp:lastModifiedBy>
  <cp:revision>1</cp:revision>
  <cp:lastPrinted>2021-09-22T12:35:12Z</cp:lastPrinted>
  <dcterms:created xsi:type="dcterms:W3CDTF">2024-05-22T14:42:16Z</dcterms:created>
  <dcterms:modified xsi:type="dcterms:W3CDTF">2024-05-23T00:00:24Z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0x010100FEF9ADE83765644B85AFF9FD3C848686</vt:lpwstr>
  </property>
  <property fmtid="{D5CDD505-2E9C-101B-9397-08002B2CF9AE}" pid="4" name="MediaServiceImageTags">
    <vt:lpwstr/>
  </property>
  <property fmtid="{D5CDD505-2E9C-101B-9397-08002B2CF9AE}" pid="5" name="MSIP_Label_fb7595bc-492f-4d88-9880-737c41c1bf4b_Enabled">
    <vt:lpwstr>true</vt:lpwstr>
  </property>
  <property fmtid="{D5CDD505-2E9C-101B-9397-08002B2CF9AE}" pid="6" name="MSIP_Label_fb7595bc-492f-4d88-9880-737c41c1bf4b_SetDate">
    <vt:lpwstr>2024-05-22T14:43:07Z</vt:lpwstr>
  </property>
  <property fmtid="{D5CDD505-2E9C-101B-9397-08002B2CF9AE}" pid="7" name="MSIP_Label_fb7595bc-492f-4d88-9880-737c41c1bf4b_Method">
    <vt:lpwstr>Standard</vt:lpwstr>
  </property>
  <property fmtid="{D5CDD505-2E9C-101B-9397-08002B2CF9AE}" pid="8" name="MSIP_Label_fb7595bc-492f-4d88-9880-737c41c1bf4b_Name">
    <vt:lpwstr>Public</vt:lpwstr>
  </property>
  <property fmtid="{D5CDD505-2E9C-101B-9397-08002B2CF9AE}" pid="9" name="MSIP_Label_fb7595bc-492f-4d88-9880-737c41c1bf4b_SiteId">
    <vt:lpwstr>430c3e75-ff03-445f-b3f4-ae2809a0b10b</vt:lpwstr>
  </property>
  <property fmtid="{D5CDD505-2E9C-101B-9397-08002B2CF9AE}" pid="10" name="MSIP_Label_fb7595bc-492f-4d88-9880-737c41c1bf4b_ActionId">
    <vt:lpwstr>b38d606b-39bf-43fd-98ed-cfaf2ca04b7a</vt:lpwstr>
  </property>
  <property fmtid="{D5CDD505-2E9C-101B-9397-08002B2CF9AE}" pid="11" name="MSIP_Label_fb7595bc-492f-4d88-9880-737c41c1bf4b_ContentBits">
    <vt:lpwstr>0</vt:lpwstr>
  </property>
</Properties>
</file>